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4"/>
  </p:sldMasterIdLst>
  <p:notesMasterIdLst>
    <p:notesMasterId r:id="rId25"/>
  </p:notesMasterIdLst>
  <p:sldIdLst>
    <p:sldId id="295" r:id="rId5"/>
    <p:sldId id="276"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Lst>
  <p:sldSz cx="12192000" cy="6858000"/>
  <p:notesSz cx="9296400" cy="7010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2B8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F90A73-2FB4-2646-85E7-B642CB6DDE01}" v="9" dt="2024-07-26T16:40:45.94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2" autoAdjust="0"/>
    <p:restoredTop sz="0" autoAdjust="0"/>
  </p:normalViewPr>
  <p:slideViewPr>
    <p:cSldViewPr snapToGrid="0">
      <p:cViewPr varScale="1">
        <p:scale>
          <a:sx n="111" d="100"/>
          <a:sy n="111" d="100"/>
        </p:scale>
        <p:origin x="648" y="108"/>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214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539" y="0"/>
            <a:ext cx="4028440" cy="352143"/>
          </a:xfrm>
          <a:prstGeom prst="rect">
            <a:avLst/>
          </a:prstGeom>
        </p:spPr>
        <p:txBody>
          <a:bodyPr vert="horz" lIns="91440" tIns="45720" rIns="91440" bIns="45720" rtlCol="0"/>
          <a:lstStyle>
            <a:lvl1pPr algn="r">
              <a:defRPr sz="1200"/>
            </a:lvl1pPr>
          </a:lstStyle>
          <a:p>
            <a:fld id="{02EA1F8D-3477-435C-9D1F-96F0359E7F15}" type="datetimeFigureOut">
              <a:rPr lang="en-US" smtClean="0"/>
              <a:t>7/26/2024</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9640" y="3373756"/>
            <a:ext cx="7437120" cy="276034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258"/>
            <a:ext cx="4028440" cy="35214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539" y="6658258"/>
            <a:ext cx="4028440" cy="352142"/>
          </a:xfrm>
          <a:prstGeom prst="rect">
            <a:avLst/>
          </a:prstGeom>
        </p:spPr>
        <p:txBody>
          <a:bodyPr vert="horz" lIns="91440" tIns="45720" rIns="91440" bIns="45720" rtlCol="0" anchor="b"/>
          <a:lstStyle>
            <a:lvl1pPr algn="r">
              <a:defRPr sz="1200"/>
            </a:lvl1pPr>
          </a:lstStyle>
          <a:p>
            <a:fld id="{1D0B7321-4597-46A6-9CFB-5CB5F854918E}" type="slidenum">
              <a:rPr lang="en-US" smtClean="0"/>
              <a:t>‹#›</a:t>
            </a:fld>
            <a:endParaRPr lang="en-US"/>
          </a:p>
        </p:txBody>
      </p:sp>
    </p:spTree>
    <p:extLst>
      <p:ext uri="{BB962C8B-B14F-4D97-AF65-F5344CB8AC3E}">
        <p14:creationId xmlns:p14="http://schemas.microsoft.com/office/powerpoint/2010/main" val="2899150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0B7321-4597-46A6-9CFB-5CB5F854918E}" type="slidenum">
              <a:rPr lang="en-US" smtClean="0"/>
              <a:t>20</a:t>
            </a:fld>
            <a:endParaRPr lang="en-US"/>
          </a:p>
        </p:txBody>
      </p:sp>
    </p:spTree>
    <p:extLst>
      <p:ext uri="{BB962C8B-B14F-4D97-AF65-F5344CB8AC3E}">
        <p14:creationId xmlns:p14="http://schemas.microsoft.com/office/powerpoint/2010/main" val="18008944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A colorful background with black text&#10;&#10;Description automatically generated">
            <a:extLst>
              <a:ext uri="{FF2B5EF4-FFF2-40B4-BE49-F238E27FC236}">
                <a16:creationId xmlns:a16="http://schemas.microsoft.com/office/drawing/2014/main" id="{D7E487B0-08AA-A199-4244-28962FE254F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a:xfrm>
            <a:off x="844379" y="172993"/>
            <a:ext cx="9144000" cy="2076567"/>
          </a:xfrm>
        </p:spPr>
        <p:txBody>
          <a:bodyPr anchor="b">
            <a:normAutofit/>
          </a:bodyPr>
          <a:lstStyle>
            <a:lvl1pPr algn="l">
              <a:lnSpc>
                <a:spcPts val="5500"/>
              </a:lnSpc>
              <a:defRPr sz="4500">
                <a:solidFill>
                  <a:schemeClr val="bg1"/>
                </a:solidFill>
              </a:defRPr>
            </a:lvl1pPr>
          </a:lstStyle>
          <a:p>
            <a:r>
              <a:rPr lang="en-US"/>
              <a:t>Click to edit Master title style</a:t>
            </a:r>
          </a:p>
        </p:txBody>
      </p:sp>
      <p:sp>
        <p:nvSpPr>
          <p:cNvPr id="3" name="Subtitle 2"/>
          <p:cNvSpPr>
            <a:spLocks noGrp="1"/>
          </p:cNvSpPr>
          <p:nvPr>
            <p:ph type="subTitle" idx="1"/>
          </p:nvPr>
        </p:nvSpPr>
        <p:spPr>
          <a:xfrm>
            <a:off x="844376" y="3058338"/>
            <a:ext cx="8225481" cy="586905"/>
          </a:xfrm>
        </p:spPr>
        <p:txBody>
          <a:bodyPr>
            <a:normAutofit/>
          </a:bodyPr>
          <a:lstStyle>
            <a:lvl1pPr marL="0" indent="0" algn="l">
              <a:lnSpc>
                <a:spcPts val="2640"/>
              </a:lnSpc>
              <a:spcBef>
                <a:spcPts val="0"/>
              </a:spcBef>
              <a:buNone/>
              <a:defRPr sz="22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Text Placeholder 10">
            <a:extLst>
              <a:ext uri="{FF2B5EF4-FFF2-40B4-BE49-F238E27FC236}">
                <a16:creationId xmlns:a16="http://schemas.microsoft.com/office/drawing/2014/main" id="{1D6E5D59-92BC-38F2-E3BF-61290F738A6C}"/>
              </a:ext>
            </a:extLst>
          </p:cNvPr>
          <p:cNvSpPr>
            <a:spLocks noGrp="1"/>
          </p:cNvSpPr>
          <p:nvPr>
            <p:ph type="body" sz="quarter" idx="10" hasCustomPrompt="1"/>
          </p:nvPr>
        </p:nvSpPr>
        <p:spPr>
          <a:xfrm>
            <a:off x="844376" y="3929445"/>
            <a:ext cx="8366125" cy="678996"/>
          </a:xfrm>
        </p:spPr>
        <p:txBody>
          <a:bodyPr>
            <a:normAutofit/>
          </a:bodyPr>
          <a:lstStyle>
            <a:lvl1pPr marL="0" indent="0">
              <a:lnSpc>
                <a:spcPts val="2160"/>
              </a:lnSpc>
              <a:spcBef>
                <a:spcPts val="0"/>
              </a:spcBef>
              <a:buNone/>
              <a:defRPr sz="1800" b="1" spc="10" baseline="0">
                <a:solidFill>
                  <a:schemeClr val="bg1"/>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1517536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7">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522109" y="444149"/>
            <a:ext cx="5675492" cy="797630"/>
          </a:xfrm>
        </p:spPr>
        <p:txBody>
          <a:bodyPr anchor="t"/>
          <a:lstStyle/>
          <a:p>
            <a:r>
              <a:rPr lang="en-US"/>
              <a:t>Click to edit Master title</a:t>
            </a:r>
          </a:p>
        </p:txBody>
      </p:sp>
      <p:sp>
        <p:nvSpPr>
          <p:cNvPr id="3" name="Content Placeholder 2"/>
          <p:cNvSpPr>
            <a:spLocks noGrp="1"/>
          </p:cNvSpPr>
          <p:nvPr>
            <p:ph idx="1"/>
          </p:nvPr>
        </p:nvSpPr>
        <p:spPr>
          <a:xfrm>
            <a:off x="567264" y="1577267"/>
            <a:ext cx="5630336" cy="4351338"/>
          </a:xfrm>
        </p:spPr>
        <p:txBody>
          <a:bodyPr>
            <a:normAutofit/>
          </a:bodyPr>
          <a:lstStyle>
            <a:lvl1pPr marL="0" indent="0">
              <a:lnSpc>
                <a:spcPts val="3100"/>
              </a:lnSpc>
              <a:spcBef>
                <a:spcPts val="0"/>
              </a:spcBef>
              <a:buFontTx/>
              <a:buNone/>
              <a:defRPr sz="2100"/>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a:p>
            <a:pPr lvl="1"/>
            <a:r>
              <a:rPr lang="en-US"/>
              <a:t>Second level</a:t>
            </a:r>
          </a:p>
        </p:txBody>
      </p:sp>
      <p:sp>
        <p:nvSpPr>
          <p:cNvPr id="10" name="Picture Placeholder 9">
            <a:extLst>
              <a:ext uri="{FF2B5EF4-FFF2-40B4-BE49-F238E27FC236}">
                <a16:creationId xmlns:a16="http://schemas.microsoft.com/office/drawing/2014/main" id="{7FD2646C-E5FE-28E4-82A2-A5431D3D049C}"/>
              </a:ext>
            </a:extLst>
          </p:cNvPr>
          <p:cNvSpPr>
            <a:spLocks noGrp="1"/>
          </p:cNvSpPr>
          <p:nvPr>
            <p:ph type="pic" sz="quarter" idx="10"/>
          </p:nvPr>
        </p:nvSpPr>
        <p:spPr>
          <a:xfrm>
            <a:off x="6303264" y="0"/>
            <a:ext cx="5888736" cy="6720840"/>
          </a:xfrm>
        </p:spPr>
        <p:txBody>
          <a:bodyPr/>
          <a:lstStyle/>
          <a:p>
            <a:endParaRPr lang="en-US"/>
          </a:p>
        </p:txBody>
      </p:sp>
    </p:spTree>
    <p:extLst>
      <p:ext uri="{BB962C8B-B14F-4D97-AF65-F5344CB8AC3E}">
        <p14:creationId xmlns:p14="http://schemas.microsoft.com/office/powerpoint/2010/main" val="3215023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9">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522108" y="444149"/>
            <a:ext cx="10515600" cy="797630"/>
          </a:xfrm>
        </p:spPr>
        <p:txBody>
          <a:bodyPr anchor="t"/>
          <a:lstStyle/>
          <a:p>
            <a:r>
              <a:rPr lang="en-US"/>
              <a:t>Click to edit Master title style</a:t>
            </a:r>
          </a:p>
        </p:txBody>
      </p:sp>
      <p:sp>
        <p:nvSpPr>
          <p:cNvPr id="3" name="Content Placeholder 2"/>
          <p:cNvSpPr>
            <a:spLocks noGrp="1"/>
          </p:cNvSpPr>
          <p:nvPr>
            <p:ph idx="1"/>
          </p:nvPr>
        </p:nvSpPr>
        <p:spPr>
          <a:xfrm>
            <a:off x="567264" y="1577267"/>
            <a:ext cx="9976558" cy="1211089"/>
          </a:xfrm>
        </p:spPr>
        <p:txBody>
          <a:bodyPr>
            <a:normAutofit/>
          </a:bodyPr>
          <a:lstStyle>
            <a:lvl1pPr marL="0" indent="0">
              <a:lnSpc>
                <a:spcPts val="3100"/>
              </a:lnSpc>
              <a:spcBef>
                <a:spcPts val="0"/>
              </a:spcBef>
              <a:buFontTx/>
              <a:buNone/>
              <a:defRPr sz="2100"/>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p:txBody>
      </p:sp>
      <p:sp>
        <p:nvSpPr>
          <p:cNvPr id="6" name="Slide Number Placeholder 5"/>
          <p:cNvSpPr>
            <a:spLocks noGrp="1"/>
          </p:cNvSpPr>
          <p:nvPr>
            <p:ph type="sldNum" sz="quarter" idx="12"/>
          </p:nvPr>
        </p:nvSpPr>
        <p:spPr>
          <a:xfrm>
            <a:off x="8746068" y="6356350"/>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a:p>
        </p:txBody>
      </p:sp>
      <p:sp>
        <p:nvSpPr>
          <p:cNvPr id="7" name="Content Placeholder 2">
            <a:extLst>
              <a:ext uri="{FF2B5EF4-FFF2-40B4-BE49-F238E27FC236}">
                <a16:creationId xmlns:a16="http://schemas.microsoft.com/office/drawing/2014/main" id="{376EDB06-94BE-576A-6EBD-3BD2F8A37F21}"/>
              </a:ext>
            </a:extLst>
          </p:cNvPr>
          <p:cNvSpPr>
            <a:spLocks noGrp="1"/>
          </p:cNvSpPr>
          <p:nvPr>
            <p:ph idx="13"/>
          </p:nvPr>
        </p:nvSpPr>
        <p:spPr>
          <a:xfrm>
            <a:off x="567264" y="3135132"/>
            <a:ext cx="4975580" cy="2520601"/>
          </a:xfrm>
        </p:spPr>
        <p:txBody>
          <a:bodyPr>
            <a:normAutofit/>
          </a:bodyPr>
          <a:lstStyle>
            <a:lvl1pPr marL="0" indent="0">
              <a:lnSpc>
                <a:spcPts val="2900"/>
              </a:lnSpc>
              <a:spcBef>
                <a:spcPts val="0"/>
              </a:spcBef>
              <a:buFontTx/>
              <a:buNone/>
              <a:defRPr sz="2100"/>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p:txBody>
      </p:sp>
      <p:sp>
        <p:nvSpPr>
          <p:cNvPr id="11" name="Text Placeholder 10">
            <a:extLst>
              <a:ext uri="{FF2B5EF4-FFF2-40B4-BE49-F238E27FC236}">
                <a16:creationId xmlns:a16="http://schemas.microsoft.com/office/drawing/2014/main" id="{9F86B795-E788-929E-7ADC-D57D321E5A60}"/>
              </a:ext>
            </a:extLst>
          </p:cNvPr>
          <p:cNvSpPr>
            <a:spLocks noGrp="1"/>
          </p:cNvSpPr>
          <p:nvPr>
            <p:ph type="body" sz="quarter" idx="15"/>
          </p:nvPr>
        </p:nvSpPr>
        <p:spPr>
          <a:xfrm>
            <a:off x="567262" y="2699717"/>
            <a:ext cx="4975582" cy="653082"/>
          </a:xfrm>
        </p:spPr>
        <p:txBody>
          <a:bodyPr>
            <a:noAutofit/>
          </a:bodyPr>
          <a:lstStyle>
            <a:lvl1pPr>
              <a:defRPr sz="2300" b="1">
                <a:solidFill>
                  <a:schemeClr val="accent1"/>
                </a:solidFill>
              </a:defRPr>
            </a:lvl1pPr>
          </a:lstStyle>
          <a:p>
            <a:pPr lvl="0"/>
            <a:r>
              <a:rPr lang="en-US"/>
              <a:t>Click to edit Master text styles</a:t>
            </a:r>
          </a:p>
        </p:txBody>
      </p:sp>
      <p:sp>
        <p:nvSpPr>
          <p:cNvPr id="12" name="Content Placeholder 2">
            <a:extLst>
              <a:ext uri="{FF2B5EF4-FFF2-40B4-BE49-F238E27FC236}">
                <a16:creationId xmlns:a16="http://schemas.microsoft.com/office/drawing/2014/main" id="{1BE3FDB2-A561-C16A-D1D9-5D0C1583E2F5}"/>
              </a:ext>
            </a:extLst>
          </p:cNvPr>
          <p:cNvSpPr>
            <a:spLocks noGrp="1"/>
          </p:cNvSpPr>
          <p:nvPr>
            <p:ph idx="16"/>
          </p:nvPr>
        </p:nvSpPr>
        <p:spPr>
          <a:xfrm>
            <a:off x="6347175" y="3135132"/>
            <a:ext cx="4975580" cy="2520601"/>
          </a:xfrm>
        </p:spPr>
        <p:txBody>
          <a:bodyPr>
            <a:normAutofit/>
          </a:bodyPr>
          <a:lstStyle>
            <a:lvl1pPr marL="0" indent="0">
              <a:lnSpc>
                <a:spcPts val="2900"/>
              </a:lnSpc>
              <a:spcBef>
                <a:spcPts val="0"/>
              </a:spcBef>
              <a:buFontTx/>
              <a:buNone/>
              <a:defRPr sz="2100"/>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p:txBody>
      </p:sp>
      <p:sp>
        <p:nvSpPr>
          <p:cNvPr id="13" name="Text Placeholder 10">
            <a:extLst>
              <a:ext uri="{FF2B5EF4-FFF2-40B4-BE49-F238E27FC236}">
                <a16:creationId xmlns:a16="http://schemas.microsoft.com/office/drawing/2014/main" id="{B0BD3649-D8BE-A554-7F33-58A839359870}"/>
              </a:ext>
            </a:extLst>
          </p:cNvPr>
          <p:cNvSpPr>
            <a:spLocks noGrp="1"/>
          </p:cNvSpPr>
          <p:nvPr>
            <p:ph type="body" sz="quarter" idx="17"/>
          </p:nvPr>
        </p:nvSpPr>
        <p:spPr>
          <a:xfrm>
            <a:off x="6347173" y="2699717"/>
            <a:ext cx="4975582" cy="653082"/>
          </a:xfrm>
        </p:spPr>
        <p:txBody>
          <a:bodyPr>
            <a:noAutofit/>
          </a:bodyPr>
          <a:lstStyle>
            <a:lvl1pPr>
              <a:defRPr sz="2300" b="1">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1299240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10">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522108" y="444149"/>
            <a:ext cx="10515600" cy="797630"/>
          </a:xfrm>
        </p:spPr>
        <p:txBody>
          <a:bodyPr anchor="t"/>
          <a:lstStyle/>
          <a:p>
            <a:r>
              <a:rPr lang="en-US"/>
              <a:t>Click to edit Master title style</a:t>
            </a:r>
          </a:p>
        </p:txBody>
      </p:sp>
      <p:sp>
        <p:nvSpPr>
          <p:cNvPr id="3" name="Content Placeholder 2"/>
          <p:cNvSpPr>
            <a:spLocks noGrp="1"/>
          </p:cNvSpPr>
          <p:nvPr>
            <p:ph idx="1"/>
          </p:nvPr>
        </p:nvSpPr>
        <p:spPr>
          <a:xfrm>
            <a:off x="567264" y="1577267"/>
            <a:ext cx="9976558" cy="1109489"/>
          </a:xfrm>
        </p:spPr>
        <p:txBody>
          <a:bodyPr>
            <a:normAutofit/>
          </a:bodyPr>
          <a:lstStyle>
            <a:lvl1pPr marL="0" indent="0">
              <a:lnSpc>
                <a:spcPts val="3100"/>
              </a:lnSpc>
              <a:spcBef>
                <a:spcPts val="0"/>
              </a:spcBef>
              <a:buFontTx/>
              <a:buNone/>
              <a:defRPr sz="2100"/>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p:txBody>
      </p:sp>
      <p:sp>
        <p:nvSpPr>
          <p:cNvPr id="6" name="Slide Number Placeholder 5"/>
          <p:cNvSpPr>
            <a:spLocks noGrp="1"/>
          </p:cNvSpPr>
          <p:nvPr>
            <p:ph type="sldNum" sz="quarter" idx="12"/>
          </p:nvPr>
        </p:nvSpPr>
        <p:spPr>
          <a:xfrm>
            <a:off x="8746068" y="6356350"/>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a:p>
        </p:txBody>
      </p:sp>
      <p:sp>
        <p:nvSpPr>
          <p:cNvPr id="7" name="Content Placeholder 2">
            <a:extLst>
              <a:ext uri="{FF2B5EF4-FFF2-40B4-BE49-F238E27FC236}">
                <a16:creationId xmlns:a16="http://schemas.microsoft.com/office/drawing/2014/main" id="{376EDB06-94BE-576A-6EBD-3BD2F8A37F21}"/>
              </a:ext>
            </a:extLst>
          </p:cNvPr>
          <p:cNvSpPr>
            <a:spLocks noGrp="1"/>
          </p:cNvSpPr>
          <p:nvPr>
            <p:ph idx="13"/>
          </p:nvPr>
        </p:nvSpPr>
        <p:spPr>
          <a:xfrm>
            <a:off x="567264" y="4749453"/>
            <a:ext cx="3406425" cy="1470726"/>
          </a:xfrm>
        </p:spPr>
        <p:txBody>
          <a:bodyPr>
            <a:normAutofit/>
          </a:bodyPr>
          <a:lstStyle>
            <a:lvl1pPr marL="0" indent="0">
              <a:lnSpc>
                <a:spcPts val="2600"/>
              </a:lnSpc>
              <a:spcBef>
                <a:spcPts val="0"/>
              </a:spcBef>
              <a:buFontTx/>
              <a:buNone/>
              <a:defRPr sz="1800"/>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p:txBody>
      </p:sp>
      <p:sp>
        <p:nvSpPr>
          <p:cNvPr id="11" name="Text Placeholder 10">
            <a:extLst>
              <a:ext uri="{FF2B5EF4-FFF2-40B4-BE49-F238E27FC236}">
                <a16:creationId xmlns:a16="http://schemas.microsoft.com/office/drawing/2014/main" id="{9F86B795-E788-929E-7ADC-D57D321E5A60}"/>
              </a:ext>
            </a:extLst>
          </p:cNvPr>
          <p:cNvSpPr>
            <a:spLocks noGrp="1"/>
          </p:cNvSpPr>
          <p:nvPr>
            <p:ph type="body" sz="quarter" idx="15"/>
          </p:nvPr>
        </p:nvSpPr>
        <p:spPr>
          <a:xfrm>
            <a:off x="567262" y="4370482"/>
            <a:ext cx="3406427" cy="540185"/>
          </a:xfrm>
        </p:spPr>
        <p:txBody>
          <a:bodyPr>
            <a:noAutofit/>
          </a:bodyPr>
          <a:lstStyle>
            <a:lvl1pPr>
              <a:lnSpc>
                <a:spcPts val="2900"/>
              </a:lnSpc>
              <a:defRPr sz="2000" b="1">
                <a:solidFill>
                  <a:schemeClr val="accent1"/>
                </a:solidFill>
              </a:defRPr>
            </a:lvl1pPr>
          </a:lstStyle>
          <a:p>
            <a:pPr lvl="0"/>
            <a:r>
              <a:rPr lang="en-US"/>
              <a:t>Click to edit Master text</a:t>
            </a:r>
          </a:p>
        </p:txBody>
      </p:sp>
      <p:sp>
        <p:nvSpPr>
          <p:cNvPr id="9" name="Content Placeholder 2">
            <a:extLst>
              <a:ext uri="{FF2B5EF4-FFF2-40B4-BE49-F238E27FC236}">
                <a16:creationId xmlns:a16="http://schemas.microsoft.com/office/drawing/2014/main" id="{40AFE8EB-B297-44A7-DE69-42C65B8FAF64}"/>
              </a:ext>
            </a:extLst>
          </p:cNvPr>
          <p:cNvSpPr>
            <a:spLocks noGrp="1"/>
          </p:cNvSpPr>
          <p:nvPr>
            <p:ph idx="16"/>
          </p:nvPr>
        </p:nvSpPr>
        <p:spPr>
          <a:xfrm>
            <a:off x="4326464" y="4749453"/>
            <a:ext cx="3406425" cy="1470726"/>
          </a:xfrm>
        </p:spPr>
        <p:txBody>
          <a:bodyPr>
            <a:normAutofit/>
          </a:bodyPr>
          <a:lstStyle>
            <a:lvl1pPr marL="0" indent="0">
              <a:lnSpc>
                <a:spcPts val="2600"/>
              </a:lnSpc>
              <a:spcBef>
                <a:spcPts val="0"/>
              </a:spcBef>
              <a:buFontTx/>
              <a:buNone/>
              <a:defRPr sz="1800"/>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p:txBody>
      </p:sp>
      <p:sp>
        <p:nvSpPr>
          <p:cNvPr id="10" name="Text Placeholder 10">
            <a:extLst>
              <a:ext uri="{FF2B5EF4-FFF2-40B4-BE49-F238E27FC236}">
                <a16:creationId xmlns:a16="http://schemas.microsoft.com/office/drawing/2014/main" id="{E9807F3A-8637-4A74-675A-DB53DF4DC59B}"/>
              </a:ext>
            </a:extLst>
          </p:cNvPr>
          <p:cNvSpPr>
            <a:spLocks noGrp="1"/>
          </p:cNvSpPr>
          <p:nvPr>
            <p:ph type="body" sz="quarter" idx="17"/>
          </p:nvPr>
        </p:nvSpPr>
        <p:spPr>
          <a:xfrm>
            <a:off x="4326462" y="4370482"/>
            <a:ext cx="3406427" cy="540185"/>
          </a:xfrm>
        </p:spPr>
        <p:txBody>
          <a:bodyPr>
            <a:noAutofit/>
          </a:bodyPr>
          <a:lstStyle>
            <a:lvl1pPr>
              <a:lnSpc>
                <a:spcPts val="2900"/>
              </a:lnSpc>
              <a:defRPr sz="2000" b="1">
                <a:solidFill>
                  <a:schemeClr val="accent1"/>
                </a:solidFill>
              </a:defRPr>
            </a:lvl1pPr>
          </a:lstStyle>
          <a:p>
            <a:pPr lvl="0"/>
            <a:r>
              <a:rPr lang="en-US"/>
              <a:t>Click to edit Master text</a:t>
            </a:r>
          </a:p>
        </p:txBody>
      </p:sp>
      <p:sp>
        <p:nvSpPr>
          <p:cNvPr id="14" name="Content Placeholder 2">
            <a:extLst>
              <a:ext uri="{FF2B5EF4-FFF2-40B4-BE49-F238E27FC236}">
                <a16:creationId xmlns:a16="http://schemas.microsoft.com/office/drawing/2014/main" id="{B9288C00-70F4-F779-2E34-E21247C1DA42}"/>
              </a:ext>
            </a:extLst>
          </p:cNvPr>
          <p:cNvSpPr>
            <a:spLocks noGrp="1"/>
          </p:cNvSpPr>
          <p:nvPr>
            <p:ph idx="18"/>
          </p:nvPr>
        </p:nvSpPr>
        <p:spPr>
          <a:xfrm>
            <a:off x="8085664" y="4749453"/>
            <a:ext cx="3406425" cy="1470726"/>
          </a:xfrm>
        </p:spPr>
        <p:txBody>
          <a:bodyPr>
            <a:normAutofit/>
          </a:bodyPr>
          <a:lstStyle>
            <a:lvl1pPr marL="0" indent="0">
              <a:lnSpc>
                <a:spcPts val="2600"/>
              </a:lnSpc>
              <a:spcBef>
                <a:spcPts val="0"/>
              </a:spcBef>
              <a:buFontTx/>
              <a:buNone/>
              <a:defRPr sz="1800"/>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p:txBody>
      </p:sp>
      <p:sp>
        <p:nvSpPr>
          <p:cNvPr id="15" name="Text Placeholder 10">
            <a:extLst>
              <a:ext uri="{FF2B5EF4-FFF2-40B4-BE49-F238E27FC236}">
                <a16:creationId xmlns:a16="http://schemas.microsoft.com/office/drawing/2014/main" id="{A24D37FA-E500-CC52-4CE6-F337A6DC8F1F}"/>
              </a:ext>
            </a:extLst>
          </p:cNvPr>
          <p:cNvSpPr>
            <a:spLocks noGrp="1"/>
          </p:cNvSpPr>
          <p:nvPr>
            <p:ph type="body" sz="quarter" idx="19"/>
          </p:nvPr>
        </p:nvSpPr>
        <p:spPr>
          <a:xfrm>
            <a:off x="8085662" y="4370482"/>
            <a:ext cx="3406427" cy="540185"/>
          </a:xfrm>
        </p:spPr>
        <p:txBody>
          <a:bodyPr>
            <a:noAutofit/>
          </a:bodyPr>
          <a:lstStyle>
            <a:lvl1pPr>
              <a:lnSpc>
                <a:spcPts val="2900"/>
              </a:lnSpc>
              <a:defRPr sz="2000" b="1">
                <a:solidFill>
                  <a:schemeClr val="accent1"/>
                </a:solidFill>
              </a:defRPr>
            </a:lvl1pPr>
          </a:lstStyle>
          <a:p>
            <a:pPr lvl="0"/>
            <a:r>
              <a:rPr lang="en-US"/>
              <a:t>Click to edit Master text</a:t>
            </a:r>
          </a:p>
        </p:txBody>
      </p:sp>
      <p:sp>
        <p:nvSpPr>
          <p:cNvPr id="17" name="Picture Placeholder 16">
            <a:extLst>
              <a:ext uri="{FF2B5EF4-FFF2-40B4-BE49-F238E27FC236}">
                <a16:creationId xmlns:a16="http://schemas.microsoft.com/office/drawing/2014/main" id="{4F751511-885B-C47A-B052-2C43A1AADC5A}"/>
              </a:ext>
            </a:extLst>
          </p:cNvPr>
          <p:cNvSpPr>
            <a:spLocks noGrp="1"/>
          </p:cNvSpPr>
          <p:nvPr>
            <p:ph type="pic" sz="quarter" idx="20"/>
          </p:nvPr>
        </p:nvSpPr>
        <p:spPr>
          <a:xfrm>
            <a:off x="700264" y="2776362"/>
            <a:ext cx="2926080" cy="1463040"/>
          </a:xfrm>
        </p:spPr>
        <p:txBody>
          <a:bodyPr/>
          <a:lstStyle/>
          <a:p>
            <a:endParaRPr lang="en-US"/>
          </a:p>
        </p:txBody>
      </p:sp>
      <p:sp>
        <p:nvSpPr>
          <p:cNvPr id="19" name="Picture Placeholder 16">
            <a:extLst>
              <a:ext uri="{FF2B5EF4-FFF2-40B4-BE49-F238E27FC236}">
                <a16:creationId xmlns:a16="http://schemas.microsoft.com/office/drawing/2014/main" id="{C9C29F47-9998-5569-8EE0-7728212CA0DC}"/>
              </a:ext>
            </a:extLst>
          </p:cNvPr>
          <p:cNvSpPr>
            <a:spLocks noGrp="1"/>
          </p:cNvSpPr>
          <p:nvPr>
            <p:ph type="pic" sz="quarter" idx="21"/>
          </p:nvPr>
        </p:nvSpPr>
        <p:spPr>
          <a:xfrm>
            <a:off x="4448176" y="2776362"/>
            <a:ext cx="2926080" cy="1463040"/>
          </a:xfrm>
        </p:spPr>
        <p:txBody>
          <a:bodyPr/>
          <a:lstStyle/>
          <a:p>
            <a:endParaRPr lang="en-US"/>
          </a:p>
        </p:txBody>
      </p:sp>
      <p:sp>
        <p:nvSpPr>
          <p:cNvPr id="20" name="Picture Placeholder 16">
            <a:extLst>
              <a:ext uri="{FF2B5EF4-FFF2-40B4-BE49-F238E27FC236}">
                <a16:creationId xmlns:a16="http://schemas.microsoft.com/office/drawing/2014/main" id="{0D4218FA-8CA5-7FC4-26C0-48A93AE94857}"/>
              </a:ext>
            </a:extLst>
          </p:cNvPr>
          <p:cNvSpPr>
            <a:spLocks noGrp="1"/>
          </p:cNvSpPr>
          <p:nvPr>
            <p:ph type="pic" sz="quarter" idx="22"/>
          </p:nvPr>
        </p:nvSpPr>
        <p:spPr>
          <a:xfrm>
            <a:off x="8196087" y="2776362"/>
            <a:ext cx="2926080" cy="1463040"/>
          </a:xfrm>
        </p:spPr>
        <p:txBody>
          <a:bodyPr/>
          <a:lstStyle/>
          <a:p>
            <a:endParaRPr lang="en-US"/>
          </a:p>
        </p:txBody>
      </p:sp>
    </p:spTree>
    <p:extLst>
      <p:ext uri="{BB962C8B-B14F-4D97-AF65-F5344CB8AC3E}">
        <p14:creationId xmlns:p14="http://schemas.microsoft.com/office/powerpoint/2010/main" val="2878474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ull Quote Slide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53CCB6B-2E5E-CE40-D728-6F6075907F0C}"/>
              </a:ext>
            </a:extLst>
          </p:cNvPr>
          <p:cNvPicPr>
            <a:picLocks noChangeAspect="1"/>
          </p:cNvPicPr>
          <p:nvPr userDrawn="1"/>
        </p:nvPicPr>
        <p:blipFill>
          <a:blip r:embed="rId2"/>
          <a:src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D02348E7-BFE4-ECB8-DEE4-865A6D6A1AA4}"/>
              </a:ext>
            </a:extLst>
          </p:cNvPr>
          <p:cNvSpPr>
            <a:spLocks noGrp="1" noChangeAspect="1"/>
          </p:cNvSpPr>
          <p:nvPr>
            <p:ph type="pic" sz="quarter" idx="10"/>
          </p:nvPr>
        </p:nvSpPr>
        <p:spPr>
          <a:xfrm>
            <a:off x="6513127" y="932127"/>
            <a:ext cx="4864608" cy="4873453"/>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a:p>
        </p:txBody>
      </p:sp>
      <p:sp>
        <p:nvSpPr>
          <p:cNvPr id="6" name="Text Placeholder 5">
            <a:extLst>
              <a:ext uri="{FF2B5EF4-FFF2-40B4-BE49-F238E27FC236}">
                <a16:creationId xmlns:a16="http://schemas.microsoft.com/office/drawing/2014/main" id="{F9C3F28E-DAB1-CF99-F3BB-B6B303524326}"/>
              </a:ext>
            </a:extLst>
          </p:cNvPr>
          <p:cNvSpPr>
            <a:spLocks noGrp="1"/>
          </p:cNvSpPr>
          <p:nvPr>
            <p:ph type="body" sz="quarter" idx="11"/>
          </p:nvPr>
        </p:nvSpPr>
        <p:spPr>
          <a:xfrm>
            <a:off x="903816" y="2245958"/>
            <a:ext cx="5124450" cy="3036887"/>
          </a:xfrm>
        </p:spPr>
        <p:txBody>
          <a:bodyPr>
            <a:normAutofit/>
          </a:bodyPr>
          <a:lstStyle>
            <a:lvl1pPr>
              <a:lnSpc>
                <a:spcPts val="3700"/>
              </a:lnSpc>
              <a:defRPr sz="25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a:t>Click to edit Master text styles</a:t>
            </a:r>
          </a:p>
        </p:txBody>
      </p:sp>
    </p:spTree>
    <p:extLst>
      <p:ext uri="{BB962C8B-B14F-4D97-AF65-F5344CB8AC3E}">
        <p14:creationId xmlns:p14="http://schemas.microsoft.com/office/powerpoint/2010/main" val="80719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ull Quote Slide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53CCB6B-2E5E-CE40-D728-6F6075907F0C}"/>
              </a:ext>
            </a:extLst>
          </p:cNvPr>
          <p:cNvPicPr>
            <a:picLocks noChangeAspect="1"/>
          </p:cNvPicPr>
          <p:nvPr userDrawn="1"/>
        </p:nvPicPr>
        <p:blipFill>
          <a:blip r:embed="rId2"/>
          <a:src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D02348E7-BFE4-ECB8-DEE4-865A6D6A1AA4}"/>
              </a:ext>
            </a:extLst>
          </p:cNvPr>
          <p:cNvSpPr>
            <a:spLocks noGrp="1" noChangeAspect="1"/>
          </p:cNvSpPr>
          <p:nvPr>
            <p:ph type="pic" sz="quarter" idx="10"/>
          </p:nvPr>
        </p:nvSpPr>
        <p:spPr>
          <a:xfrm>
            <a:off x="6513127" y="932127"/>
            <a:ext cx="4864608" cy="4873453"/>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a:p>
        </p:txBody>
      </p:sp>
      <p:sp>
        <p:nvSpPr>
          <p:cNvPr id="6" name="Text Placeholder 5">
            <a:extLst>
              <a:ext uri="{FF2B5EF4-FFF2-40B4-BE49-F238E27FC236}">
                <a16:creationId xmlns:a16="http://schemas.microsoft.com/office/drawing/2014/main" id="{F9C3F28E-DAB1-CF99-F3BB-B6B303524326}"/>
              </a:ext>
            </a:extLst>
          </p:cNvPr>
          <p:cNvSpPr>
            <a:spLocks noGrp="1"/>
          </p:cNvSpPr>
          <p:nvPr>
            <p:ph type="body" sz="quarter" idx="11"/>
          </p:nvPr>
        </p:nvSpPr>
        <p:spPr>
          <a:xfrm>
            <a:off x="903816" y="2245958"/>
            <a:ext cx="5124450" cy="3036887"/>
          </a:xfrm>
        </p:spPr>
        <p:txBody>
          <a:bodyPr>
            <a:normAutofit/>
          </a:bodyPr>
          <a:lstStyle>
            <a:lvl1pPr>
              <a:lnSpc>
                <a:spcPts val="3700"/>
              </a:lnSpc>
              <a:defRPr sz="25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a:t>Click to edit Master text styles</a:t>
            </a:r>
          </a:p>
        </p:txBody>
      </p:sp>
    </p:spTree>
    <p:extLst>
      <p:ext uri="{BB962C8B-B14F-4D97-AF65-F5344CB8AC3E}">
        <p14:creationId xmlns:p14="http://schemas.microsoft.com/office/powerpoint/2010/main" val="31899743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Side Bar Content Sild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488241" y="579616"/>
            <a:ext cx="4027314" cy="1384651"/>
          </a:xfrm>
        </p:spPr>
        <p:txBody>
          <a:bodyPr anchor="t"/>
          <a:lstStyle>
            <a:lvl1pPr>
              <a:lnSpc>
                <a:spcPts val="4500"/>
              </a:lnSpc>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488241" y="2005012"/>
            <a:ext cx="4027314" cy="4000677"/>
          </a:xfrm>
        </p:spPr>
        <p:txBody>
          <a:bodyPr>
            <a:normAutofit/>
          </a:bodyPr>
          <a:lstStyle>
            <a:lvl1pPr marL="0" indent="0">
              <a:lnSpc>
                <a:spcPts val="3000"/>
              </a:lnSpc>
              <a:spcBef>
                <a:spcPts val="0"/>
              </a:spcBef>
              <a:buFontTx/>
              <a:buNone/>
              <a:defRPr sz="2000">
                <a:solidFill>
                  <a:schemeClr val="bg1"/>
                </a:solidFill>
              </a:defRPr>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p:txBody>
      </p:sp>
      <p:sp>
        <p:nvSpPr>
          <p:cNvPr id="6" name="Slide Number Placeholder 5"/>
          <p:cNvSpPr>
            <a:spLocks noGrp="1"/>
          </p:cNvSpPr>
          <p:nvPr>
            <p:ph type="sldNum" sz="quarter" idx="12"/>
          </p:nvPr>
        </p:nvSpPr>
        <p:spPr>
          <a:xfrm>
            <a:off x="8746068" y="6356350"/>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a:p>
        </p:txBody>
      </p:sp>
      <p:sp>
        <p:nvSpPr>
          <p:cNvPr id="7" name="Picture Placeholder 6">
            <a:extLst>
              <a:ext uri="{FF2B5EF4-FFF2-40B4-BE49-F238E27FC236}">
                <a16:creationId xmlns:a16="http://schemas.microsoft.com/office/drawing/2014/main" id="{F422B919-561D-CBC5-77FF-1548AA136E4A}"/>
              </a:ext>
            </a:extLst>
          </p:cNvPr>
          <p:cNvSpPr>
            <a:spLocks noGrp="1" noChangeAspect="1"/>
          </p:cNvSpPr>
          <p:nvPr>
            <p:ph type="pic" sz="quarter" idx="10"/>
          </p:nvPr>
        </p:nvSpPr>
        <p:spPr>
          <a:xfrm>
            <a:off x="5276313" y="509888"/>
            <a:ext cx="3931920" cy="3939068"/>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a:p>
        </p:txBody>
      </p:sp>
      <p:sp>
        <p:nvSpPr>
          <p:cNvPr id="9" name="Picture Placeholder 6">
            <a:extLst>
              <a:ext uri="{FF2B5EF4-FFF2-40B4-BE49-F238E27FC236}">
                <a16:creationId xmlns:a16="http://schemas.microsoft.com/office/drawing/2014/main" id="{EA1524FF-FF67-5C3E-7766-90856C64294A}"/>
              </a:ext>
            </a:extLst>
          </p:cNvPr>
          <p:cNvSpPr>
            <a:spLocks noGrp="1" noChangeAspect="1"/>
          </p:cNvSpPr>
          <p:nvPr>
            <p:ph type="pic" sz="quarter" idx="13"/>
          </p:nvPr>
        </p:nvSpPr>
        <p:spPr>
          <a:xfrm>
            <a:off x="7838439" y="4529277"/>
            <a:ext cx="1737360" cy="1740522"/>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a:p>
        </p:txBody>
      </p:sp>
      <p:sp>
        <p:nvSpPr>
          <p:cNvPr id="10" name="Picture Placeholder 6">
            <a:extLst>
              <a:ext uri="{FF2B5EF4-FFF2-40B4-BE49-F238E27FC236}">
                <a16:creationId xmlns:a16="http://schemas.microsoft.com/office/drawing/2014/main" id="{50DE50CD-2D51-380B-CB28-F8BBAC73D198}"/>
              </a:ext>
            </a:extLst>
          </p:cNvPr>
          <p:cNvSpPr>
            <a:spLocks noGrp="1" noChangeAspect="1"/>
          </p:cNvSpPr>
          <p:nvPr>
            <p:ph type="pic" sz="quarter" idx="14"/>
          </p:nvPr>
        </p:nvSpPr>
        <p:spPr>
          <a:xfrm>
            <a:off x="9340315" y="2576663"/>
            <a:ext cx="2313432" cy="2317636"/>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a:p>
        </p:txBody>
      </p:sp>
    </p:spTree>
    <p:extLst>
      <p:ext uri="{BB962C8B-B14F-4D97-AF65-F5344CB8AC3E}">
        <p14:creationId xmlns:p14="http://schemas.microsoft.com/office/powerpoint/2010/main" val="3523511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Side Bar Content Sild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488241" y="579616"/>
            <a:ext cx="4027314" cy="1384651"/>
          </a:xfrm>
        </p:spPr>
        <p:txBody>
          <a:bodyPr anchor="t"/>
          <a:lstStyle>
            <a:lvl1pPr>
              <a:lnSpc>
                <a:spcPts val="4500"/>
              </a:lnSpc>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488241" y="2005012"/>
            <a:ext cx="4027314" cy="4000677"/>
          </a:xfrm>
        </p:spPr>
        <p:txBody>
          <a:bodyPr>
            <a:normAutofit/>
          </a:bodyPr>
          <a:lstStyle>
            <a:lvl1pPr marL="0" indent="0">
              <a:lnSpc>
                <a:spcPts val="3000"/>
              </a:lnSpc>
              <a:spcBef>
                <a:spcPts val="0"/>
              </a:spcBef>
              <a:buFontTx/>
              <a:buNone/>
              <a:defRPr sz="2000">
                <a:solidFill>
                  <a:schemeClr val="bg1"/>
                </a:solidFill>
              </a:defRPr>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p:txBody>
      </p:sp>
      <p:sp>
        <p:nvSpPr>
          <p:cNvPr id="6" name="Slide Number Placeholder 5"/>
          <p:cNvSpPr>
            <a:spLocks noGrp="1"/>
          </p:cNvSpPr>
          <p:nvPr>
            <p:ph type="sldNum" sz="quarter" idx="12"/>
          </p:nvPr>
        </p:nvSpPr>
        <p:spPr>
          <a:xfrm>
            <a:off x="8746068" y="6356350"/>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a:p>
        </p:txBody>
      </p:sp>
      <p:sp>
        <p:nvSpPr>
          <p:cNvPr id="11" name="Picture Placeholder 6">
            <a:extLst>
              <a:ext uri="{FF2B5EF4-FFF2-40B4-BE49-F238E27FC236}">
                <a16:creationId xmlns:a16="http://schemas.microsoft.com/office/drawing/2014/main" id="{B0238F6F-4A56-C901-F6F2-29CA683C1DA4}"/>
              </a:ext>
            </a:extLst>
          </p:cNvPr>
          <p:cNvSpPr>
            <a:spLocks noGrp="1" noChangeAspect="1"/>
          </p:cNvSpPr>
          <p:nvPr>
            <p:ph type="pic" sz="quarter" idx="13"/>
          </p:nvPr>
        </p:nvSpPr>
        <p:spPr>
          <a:xfrm>
            <a:off x="5389846" y="4302463"/>
            <a:ext cx="1828800" cy="1832128"/>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a:p>
        </p:txBody>
      </p:sp>
      <p:sp>
        <p:nvSpPr>
          <p:cNvPr id="12" name="Picture Placeholder 6">
            <a:extLst>
              <a:ext uri="{FF2B5EF4-FFF2-40B4-BE49-F238E27FC236}">
                <a16:creationId xmlns:a16="http://schemas.microsoft.com/office/drawing/2014/main" id="{4CE61439-6690-9DA3-060B-734CC7F5D14F}"/>
              </a:ext>
            </a:extLst>
          </p:cNvPr>
          <p:cNvSpPr>
            <a:spLocks noGrp="1" noChangeAspect="1"/>
          </p:cNvSpPr>
          <p:nvPr>
            <p:ph type="pic" sz="quarter" idx="14"/>
          </p:nvPr>
        </p:nvSpPr>
        <p:spPr>
          <a:xfrm>
            <a:off x="7628954" y="4302463"/>
            <a:ext cx="1828800" cy="1832128"/>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a:p>
        </p:txBody>
      </p:sp>
      <p:sp>
        <p:nvSpPr>
          <p:cNvPr id="13" name="Picture Placeholder 6">
            <a:extLst>
              <a:ext uri="{FF2B5EF4-FFF2-40B4-BE49-F238E27FC236}">
                <a16:creationId xmlns:a16="http://schemas.microsoft.com/office/drawing/2014/main" id="{4B1B8328-63CC-11CC-67F2-2E3EA55E8554}"/>
              </a:ext>
            </a:extLst>
          </p:cNvPr>
          <p:cNvSpPr>
            <a:spLocks noGrp="1" noChangeAspect="1"/>
          </p:cNvSpPr>
          <p:nvPr>
            <p:ph type="pic" sz="quarter" idx="15"/>
          </p:nvPr>
        </p:nvSpPr>
        <p:spPr>
          <a:xfrm>
            <a:off x="9879784" y="4302463"/>
            <a:ext cx="1828800" cy="1832128"/>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a:p>
        </p:txBody>
      </p:sp>
      <p:sp>
        <p:nvSpPr>
          <p:cNvPr id="15" name="Text Placeholder 14">
            <a:extLst>
              <a:ext uri="{FF2B5EF4-FFF2-40B4-BE49-F238E27FC236}">
                <a16:creationId xmlns:a16="http://schemas.microsoft.com/office/drawing/2014/main" id="{9168D711-4114-6288-C041-B03F2311C9D4}"/>
              </a:ext>
            </a:extLst>
          </p:cNvPr>
          <p:cNvSpPr>
            <a:spLocks noGrp="1"/>
          </p:cNvSpPr>
          <p:nvPr>
            <p:ph type="body" sz="quarter" idx="16"/>
          </p:nvPr>
        </p:nvSpPr>
        <p:spPr>
          <a:xfrm>
            <a:off x="5380285" y="1441815"/>
            <a:ext cx="4689838" cy="2532062"/>
          </a:xfrm>
        </p:spPr>
        <p:txBody>
          <a:bodyPr/>
          <a:lstStyle>
            <a:lvl3pPr marL="182880" indent="0">
              <a:buNone/>
              <a:defRPr/>
            </a:lvl3pPr>
            <a:lvl4pPr marL="365760" indent="0">
              <a:buNone/>
              <a:defRPr/>
            </a:lvl4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30314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Side Bar Content Sil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EE632F8-93F2-439A-BCDB-CFADA3963145}"/>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488241" y="579616"/>
            <a:ext cx="4027314" cy="1384651"/>
          </a:xfrm>
        </p:spPr>
        <p:txBody>
          <a:bodyPr anchor="t"/>
          <a:lstStyle>
            <a:lvl1pPr>
              <a:lnSpc>
                <a:spcPts val="4500"/>
              </a:lnSpc>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488241" y="2005012"/>
            <a:ext cx="4027314" cy="4000677"/>
          </a:xfrm>
        </p:spPr>
        <p:txBody>
          <a:bodyPr>
            <a:normAutofit/>
          </a:bodyPr>
          <a:lstStyle>
            <a:lvl1pPr marL="0" indent="0">
              <a:lnSpc>
                <a:spcPts val="3000"/>
              </a:lnSpc>
              <a:spcBef>
                <a:spcPts val="0"/>
              </a:spcBef>
              <a:buFontTx/>
              <a:buNone/>
              <a:defRPr sz="2000">
                <a:solidFill>
                  <a:schemeClr val="bg1"/>
                </a:solidFill>
              </a:defRPr>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p:txBody>
      </p:sp>
      <p:sp>
        <p:nvSpPr>
          <p:cNvPr id="5" name="Picture Placeholder 4">
            <a:extLst>
              <a:ext uri="{FF2B5EF4-FFF2-40B4-BE49-F238E27FC236}">
                <a16:creationId xmlns:a16="http://schemas.microsoft.com/office/drawing/2014/main" id="{FD189768-151C-B4F9-B56E-13BFD9A630D3}"/>
              </a:ext>
            </a:extLst>
          </p:cNvPr>
          <p:cNvSpPr>
            <a:spLocks noGrp="1"/>
          </p:cNvSpPr>
          <p:nvPr>
            <p:ph type="pic" sz="quarter" idx="10"/>
          </p:nvPr>
        </p:nvSpPr>
        <p:spPr>
          <a:xfrm>
            <a:off x="4748784" y="0"/>
            <a:ext cx="7443216" cy="6720840"/>
          </a:xfrm>
        </p:spPr>
        <p:txBody>
          <a:bodyPr/>
          <a:lstStyle/>
          <a:p>
            <a:endParaRPr lang="en-US"/>
          </a:p>
        </p:txBody>
      </p:sp>
    </p:spTree>
    <p:extLst>
      <p:ext uri="{BB962C8B-B14F-4D97-AF65-F5344CB8AC3E}">
        <p14:creationId xmlns:p14="http://schemas.microsoft.com/office/powerpoint/2010/main" val="2800300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770466" y="669929"/>
            <a:ext cx="10515600" cy="797630"/>
          </a:xfrm>
        </p:spPr>
        <p:txBody>
          <a:bodyPr anchor="t">
            <a:normAutofit/>
          </a:bodyPr>
          <a:lstStyle>
            <a:lvl1pPr>
              <a:lnSpc>
                <a:spcPts val="5000"/>
              </a:lnSpc>
              <a:defRPr sz="4200">
                <a:solidFill>
                  <a:schemeClr val="bg1"/>
                </a:solidFill>
                <a:latin typeface="Verdana" panose="020B0604030504040204" pitchFamily="34" charset="0"/>
                <a:ea typeface="Verdana" panose="020B0604030504040204" pitchFamily="34" charset="0"/>
              </a:defRPr>
            </a:lvl1pPr>
          </a:lstStyle>
          <a:p>
            <a:r>
              <a:rPr lang="en-US"/>
              <a:t>Click to edit Master title style</a:t>
            </a:r>
          </a:p>
        </p:txBody>
      </p:sp>
      <p:sp>
        <p:nvSpPr>
          <p:cNvPr id="3" name="Content Placeholder 2"/>
          <p:cNvSpPr>
            <a:spLocks noGrp="1"/>
          </p:cNvSpPr>
          <p:nvPr>
            <p:ph idx="1" hasCustomPrompt="1"/>
          </p:nvPr>
        </p:nvSpPr>
        <p:spPr>
          <a:xfrm>
            <a:off x="905930" y="2131126"/>
            <a:ext cx="5528736" cy="562069"/>
          </a:xfrm>
        </p:spPr>
        <p:txBody>
          <a:bodyPr>
            <a:normAutofit/>
          </a:bodyPr>
          <a:lstStyle>
            <a:lvl1pPr marL="0" indent="0">
              <a:lnSpc>
                <a:spcPts val="3100"/>
              </a:lnSpc>
              <a:spcBef>
                <a:spcPts val="0"/>
              </a:spcBef>
              <a:buFontTx/>
              <a:buNone/>
              <a:defRPr sz="2600" b="1">
                <a:solidFill>
                  <a:schemeClr val="bg1"/>
                </a:solidFill>
                <a:latin typeface="Verdana" panose="020B0604030504040204" pitchFamily="34" charset="0"/>
                <a:ea typeface="Verdana" panose="020B0604030504040204" pitchFamily="34" charset="0"/>
              </a:defRPr>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Name</a:t>
            </a:r>
          </a:p>
        </p:txBody>
      </p:sp>
      <p:sp>
        <p:nvSpPr>
          <p:cNvPr id="12" name="Content Placeholder 2">
            <a:extLst>
              <a:ext uri="{FF2B5EF4-FFF2-40B4-BE49-F238E27FC236}">
                <a16:creationId xmlns:a16="http://schemas.microsoft.com/office/drawing/2014/main" id="{68271603-1253-4544-65EA-73C6AF1C50E1}"/>
              </a:ext>
            </a:extLst>
          </p:cNvPr>
          <p:cNvSpPr>
            <a:spLocks noGrp="1"/>
          </p:cNvSpPr>
          <p:nvPr>
            <p:ph idx="20" hasCustomPrompt="1"/>
          </p:nvPr>
        </p:nvSpPr>
        <p:spPr>
          <a:xfrm>
            <a:off x="905930" y="2616548"/>
            <a:ext cx="5528736" cy="562069"/>
          </a:xfrm>
        </p:spPr>
        <p:txBody>
          <a:bodyPr>
            <a:normAutofit/>
          </a:bodyPr>
          <a:lstStyle>
            <a:lvl1pPr marL="0" indent="0">
              <a:lnSpc>
                <a:spcPts val="3000"/>
              </a:lnSpc>
              <a:spcBef>
                <a:spcPts val="0"/>
              </a:spcBef>
              <a:buFontTx/>
              <a:buNone/>
              <a:defRPr sz="2400" b="0">
                <a:solidFill>
                  <a:schemeClr val="bg1"/>
                </a:solidFill>
                <a:latin typeface="Verdana" panose="020B0604030504040204" pitchFamily="34" charset="0"/>
                <a:ea typeface="Verdana" panose="020B0604030504040204" pitchFamily="34" charset="0"/>
              </a:defRPr>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Title</a:t>
            </a:r>
          </a:p>
        </p:txBody>
      </p:sp>
      <p:sp>
        <p:nvSpPr>
          <p:cNvPr id="13" name="Content Placeholder 2">
            <a:extLst>
              <a:ext uri="{FF2B5EF4-FFF2-40B4-BE49-F238E27FC236}">
                <a16:creationId xmlns:a16="http://schemas.microsoft.com/office/drawing/2014/main" id="{F6EDDAA2-DA1A-9990-C093-D9DA452DEB1C}"/>
              </a:ext>
            </a:extLst>
          </p:cNvPr>
          <p:cNvSpPr>
            <a:spLocks noGrp="1"/>
          </p:cNvSpPr>
          <p:nvPr>
            <p:ph idx="21" hasCustomPrompt="1"/>
          </p:nvPr>
        </p:nvSpPr>
        <p:spPr>
          <a:xfrm>
            <a:off x="905930" y="3034237"/>
            <a:ext cx="5528736" cy="562069"/>
          </a:xfrm>
        </p:spPr>
        <p:txBody>
          <a:bodyPr>
            <a:normAutofit/>
          </a:bodyPr>
          <a:lstStyle>
            <a:lvl1pPr marL="0" indent="0">
              <a:lnSpc>
                <a:spcPts val="3000"/>
              </a:lnSpc>
              <a:spcBef>
                <a:spcPts val="0"/>
              </a:spcBef>
              <a:buFontTx/>
              <a:buNone/>
              <a:defRPr sz="2400" b="1">
                <a:solidFill>
                  <a:schemeClr val="bg1"/>
                </a:solidFill>
                <a:latin typeface="Verdana" panose="020B0604030504040204" pitchFamily="34" charset="0"/>
                <a:ea typeface="Verdana" panose="020B0604030504040204" pitchFamily="34" charset="0"/>
              </a:defRPr>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email</a:t>
            </a:r>
          </a:p>
        </p:txBody>
      </p:sp>
      <p:sp>
        <p:nvSpPr>
          <p:cNvPr id="16" name="Content Placeholder 2">
            <a:extLst>
              <a:ext uri="{FF2B5EF4-FFF2-40B4-BE49-F238E27FC236}">
                <a16:creationId xmlns:a16="http://schemas.microsoft.com/office/drawing/2014/main" id="{3BA97312-39DF-C065-5620-972D15AE5AD8}"/>
              </a:ext>
            </a:extLst>
          </p:cNvPr>
          <p:cNvSpPr>
            <a:spLocks noGrp="1"/>
          </p:cNvSpPr>
          <p:nvPr>
            <p:ph idx="22" hasCustomPrompt="1"/>
          </p:nvPr>
        </p:nvSpPr>
        <p:spPr>
          <a:xfrm>
            <a:off x="905930" y="3451926"/>
            <a:ext cx="5528736" cy="562069"/>
          </a:xfrm>
        </p:spPr>
        <p:txBody>
          <a:bodyPr>
            <a:normAutofit/>
          </a:bodyPr>
          <a:lstStyle>
            <a:lvl1pPr marL="0" indent="0">
              <a:lnSpc>
                <a:spcPts val="3000"/>
              </a:lnSpc>
              <a:spcBef>
                <a:spcPts val="0"/>
              </a:spcBef>
              <a:buFontTx/>
              <a:buNone/>
              <a:defRPr sz="2400" b="1">
                <a:solidFill>
                  <a:schemeClr val="bg1"/>
                </a:solidFill>
                <a:latin typeface="Verdana" panose="020B0604030504040204" pitchFamily="34" charset="0"/>
                <a:ea typeface="Verdana" panose="020B0604030504040204" pitchFamily="34" charset="0"/>
              </a:defRPr>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phone</a:t>
            </a:r>
          </a:p>
        </p:txBody>
      </p:sp>
    </p:spTree>
    <p:extLst>
      <p:ext uri="{BB962C8B-B14F-4D97-AF65-F5344CB8AC3E}">
        <p14:creationId xmlns:p14="http://schemas.microsoft.com/office/powerpoint/2010/main" val="33710223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6" name="Slide Number Placeholder 5"/>
          <p:cNvSpPr>
            <a:spLocks noGrp="1"/>
          </p:cNvSpPr>
          <p:nvPr>
            <p:ph type="sldNum" sz="quarter" idx="12"/>
          </p:nvPr>
        </p:nvSpPr>
        <p:spPr>
          <a:xfrm>
            <a:off x="8746068" y="6356350"/>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675989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Divider Slide 1">
    <p:spTree>
      <p:nvGrpSpPr>
        <p:cNvPr id="1" name=""/>
        <p:cNvGrpSpPr/>
        <p:nvPr/>
      </p:nvGrpSpPr>
      <p:grpSpPr>
        <a:xfrm>
          <a:off x="0" y="0"/>
          <a:ext cx="0" cy="0"/>
          <a:chOff x="0" y="0"/>
          <a:chExt cx="0" cy="0"/>
        </a:xfrm>
      </p:grpSpPr>
      <p:pic>
        <p:nvPicPr>
          <p:cNvPr id="9" name="Picture 8" descr="A purple and white background&#10;&#10;Description automatically generated">
            <a:extLst>
              <a:ext uri="{FF2B5EF4-FFF2-40B4-BE49-F238E27FC236}">
                <a16:creationId xmlns:a16="http://schemas.microsoft.com/office/drawing/2014/main" id="{D53CCB6B-2E5E-CE40-D728-6F6075907F0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815622" y="1223083"/>
            <a:ext cx="6589889" cy="2141009"/>
          </a:xfrm>
        </p:spPr>
        <p:txBody>
          <a:bodyPr anchor="t">
            <a:normAutofit/>
          </a:bodyPr>
          <a:lstStyle>
            <a:lvl1pPr>
              <a:lnSpc>
                <a:spcPts val="5400"/>
              </a:lnSpc>
              <a:defRPr sz="4500">
                <a:solidFill>
                  <a:schemeClr val="bg1"/>
                </a:solidFill>
              </a:defRPr>
            </a:lvl1pPr>
          </a:lstStyle>
          <a:p>
            <a:r>
              <a:rPr lang="en-US"/>
              <a:t>Click to edit Master title style</a:t>
            </a:r>
          </a:p>
        </p:txBody>
      </p:sp>
    </p:spTree>
    <p:extLst>
      <p:ext uri="{BB962C8B-B14F-4D97-AF65-F5344CB8AC3E}">
        <p14:creationId xmlns:p14="http://schemas.microsoft.com/office/powerpoint/2010/main" val="3817329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53CCB6B-2E5E-CE40-D728-6F6075907F0C}"/>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815622" y="1223083"/>
            <a:ext cx="6589889" cy="2141009"/>
          </a:xfrm>
        </p:spPr>
        <p:txBody>
          <a:bodyPr anchor="t">
            <a:normAutofit/>
          </a:bodyPr>
          <a:lstStyle>
            <a:lvl1pPr>
              <a:lnSpc>
                <a:spcPts val="5400"/>
              </a:lnSpc>
              <a:defRPr sz="4500">
                <a:solidFill>
                  <a:schemeClr val="bg1"/>
                </a:solidFill>
              </a:defRPr>
            </a:lvl1pPr>
          </a:lstStyle>
          <a:p>
            <a:r>
              <a:rPr lang="en-US"/>
              <a:t>Click to edit Master title style</a:t>
            </a:r>
          </a:p>
        </p:txBody>
      </p:sp>
      <p:sp>
        <p:nvSpPr>
          <p:cNvPr id="14" name="Picture Placeholder 13">
            <a:extLst>
              <a:ext uri="{FF2B5EF4-FFF2-40B4-BE49-F238E27FC236}">
                <a16:creationId xmlns:a16="http://schemas.microsoft.com/office/drawing/2014/main" id="{D02348E7-BFE4-ECB8-DEE4-865A6D6A1AA4}"/>
              </a:ext>
            </a:extLst>
          </p:cNvPr>
          <p:cNvSpPr>
            <a:spLocks noGrp="1"/>
          </p:cNvSpPr>
          <p:nvPr>
            <p:ph type="pic" sz="quarter" idx="10"/>
          </p:nvPr>
        </p:nvSpPr>
        <p:spPr>
          <a:xfrm>
            <a:off x="6400237" y="864392"/>
            <a:ext cx="5029200" cy="5038344"/>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a:p>
        </p:txBody>
      </p:sp>
    </p:spTree>
    <p:extLst>
      <p:ext uri="{BB962C8B-B14F-4D97-AF65-F5344CB8AC3E}">
        <p14:creationId xmlns:p14="http://schemas.microsoft.com/office/powerpoint/2010/main" val="4153771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522108" y="444149"/>
            <a:ext cx="10515600" cy="797630"/>
          </a:xfrm>
        </p:spPr>
        <p:txBody>
          <a:bodyPr anchor="t"/>
          <a:lstStyle/>
          <a:p>
            <a:r>
              <a:rPr lang="en-US"/>
              <a:t>Click to edit Master title style</a:t>
            </a:r>
          </a:p>
        </p:txBody>
      </p:sp>
      <p:sp>
        <p:nvSpPr>
          <p:cNvPr id="3" name="Content Placeholder 2"/>
          <p:cNvSpPr>
            <a:spLocks noGrp="1"/>
          </p:cNvSpPr>
          <p:nvPr>
            <p:ph idx="1"/>
          </p:nvPr>
        </p:nvSpPr>
        <p:spPr>
          <a:xfrm>
            <a:off x="567264" y="1577267"/>
            <a:ext cx="5630336" cy="4351338"/>
          </a:xfrm>
        </p:spPr>
        <p:txBody>
          <a:bodyPr>
            <a:normAutofit/>
          </a:bodyPr>
          <a:lstStyle>
            <a:lvl1pPr marL="0" indent="0">
              <a:lnSpc>
                <a:spcPts val="3100"/>
              </a:lnSpc>
              <a:spcBef>
                <a:spcPts val="0"/>
              </a:spcBef>
              <a:buFontTx/>
              <a:buNone/>
              <a:defRPr sz="2100"/>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a:p>
            <a:pPr lvl="1"/>
            <a:r>
              <a:rPr lang="en-US"/>
              <a:t>Second level</a:t>
            </a:r>
          </a:p>
        </p:txBody>
      </p:sp>
      <p:sp>
        <p:nvSpPr>
          <p:cNvPr id="6" name="Slide Number Placeholder 5"/>
          <p:cNvSpPr>
            <a:spLocks noGrp="1"/>
          </p:cNvSpPr>
          <p:nvPr>
            <p:ph type="sldNum" sz="quarter" idx="12"/>
          </p:nvPr>
        </p:nvSpPr>
        <p:spPr>
          <a:xfrm>
            <a:off x="8746068" y="6356350"/>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642537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522108" y="444149"/>
            <a:ext cx="10515600" cy="797630"/>
          </a:xfrm>
        </p:spPr>
        <p:txBody>
          <a:bodyPr anchor="t"/>
          <a:lstStyle/>
          <a:p>
            <a:r>
              <a:rPr lang="en-US"/>
              <a:t>Click to edit Master title style</a:t>
            </a:r>
          </a:p>
        </p:txBody>
      </p:sp>
      <p:sp>
        <p:nvSpPr>
          <p:cNvPr id="3" name="Content Placeholder 2"/>
          <p:cNvSpPr>
            <a:spLocks noGrp="1"/>
          </p:cNvSpPr>
          <p:nvPr>
            <p:ph idx="1"/>
          </p:nvPr>
        </p:nvSpPr>
        <p:spPr>
          <a:xfrm>
            <a:off x="567264" y="1577267"/>
            <a:ext cx="5630336" cy="4351338"/>
          </a:xfrm>
        </p:spPr>
        <p:txBody>
          <a:bodyPr>
            <a:normAutofit/>
          </a:bodyPr>
          <a:lstStyle>
            <a:lvl1pPr marL="0" indent="0">
              <a:lnSpc>
                <a:spcPts val="3100"/>
              </a:lnSpc>
              <a:spcBef>
                <a:spcPts val="0"/>
              </a:spcBef>
              <a:buFontTx/>
              <a:buNone/>
              <a:defRPr sz="2100"/>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a:p>
            <a:pPr lvl="1"/>
            <a:r>
              <a:rPr lang="en-US"/>
              <a:t>Second level</a:t>
            </a:r>
          </a:p>
        </p:txBody>
      </p:sp>
      <p:sp>
        <p:nvSpPr>
          <p:cNvPr id="6" name="Slide Number Placeholder 5"/>
          <p:cNvSpPr>
            <a:spLocks noGrp="1"/>
          </p:cNvSpPr>
          <p:nvPr>
            <p:ph type="sldNum" sz="quarter" idx="12"/>
          </p:nvPr>
        </p:nvSpPr>
        <p:spPr>
          <a:xfrm>
            <a:off x="8746068" y="6356350"/>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a:p>
        </p:txBody>
      </p:sp>
      <p:sp>
        <p:nvSpPr>
          <p:cNvPr id="11" name="Chart Placeholder 10">
            <a:extLst>
              <a:ext uri="{FF2B5EF4-FFF2-40B4-BE49-F238E27FC236}">
                <a16:creationId xmlns:a16="http://schemas.microsoft.com/office/drawing/2014/main" id="{E8063267-3F7D-4E2F-961F-DCF9BCBFDE65}"/>
              </a:ext>
            </a:extLst>
          </p:cNvPr>
          <p:cNvSpPr>
            <a:spLocks noGrp="1" noChangeAspect="1"/>
          </p:cNvSpPr>
          <p:nvPr>
            <p:ph type="chart" sz="quarter" idx="13"/>
          </p:nvPr>
        </p:nvSpPr>
        <p:spPr>
          <a:xfrm>
            <a:off x="6841772" y="1623130"/>
            <a:ext cx="3831336" cy="3831336"/>
          </a:xfrm>
        </p:spPr>
        <p:txBody>
          <a:bodyPr/>
          <a:lstStyle/>
          <a:p>
            <a:endParaRPr lang="en-US"/>
          </a:p>
        </p:txBody>
      </p:sp>
    </p:spTree>
    <p:extLst>
      <p:ext uri="{BB962C8B-B14F-4D97-AF65-F5344CB8AC3E}">
        <p14:creationId xmlns:p14="http://schemas.microsoft.com/office/powerpoint/2010/main" val="1776140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522108" y="444149"/>
            <a:ext cx="10515600" cy="797630"/>
          </a:xfrm>
        </p:spPr>
        <p:txBody>
          <a:bodyPr anchor="t"/>
          <a:lstStyle/>
          <a:p>
            <a:r>
              <a:rPr lang="en-US"/>
              <a:t>Click to edit Master title style</a:t>
            </a:r>
          </a:p>
        </p:txBody>
      </p:sp>
      <p:sp>
        <p:nvSpPr>
          <p:cNvPr id="3" name="Content Placeholder 2"/>
          <p:cNvSpPr>
            <a:spLocks noGrp="1"/>
          </p:cNvSpPr>
          <p:nvPr>
            <p:ph idx="1"/>
          </p:nvPr>
        </p:nvSpPr>
        <p:spPr>
          <a:xfrm>
            <a:off x="567264" y="1577267"/>
            <a:ext cx="5630336" cy="4351338"/>
          </a:xfrm>
        </p:spPr>
        <p:txBody>
          <a:bodyPr>
            <a:normAutofit/>
          </a:bodyPr>
          <a:lstStyle>
            <a:lvl1pPr marL="0" indent="0">
              <a:lnSpc>
                <a:spcPts val="3100"/>
              </a:lnSpc>
              <a:spcBef>
                <a:spcPts val="0"/>
              </a:spcBef>
              <a:buFontTx/>
              <a:buNone/>
              <a:defRPr sz="2100"/>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a:p>
            <a:pPr lvl="1"/>
            <a:r>
              <a:rPr lang="en-US"/>
              <a:t>Second level</a:t>
            </a:r>
          </a:p>
        </p:txBody>
      </p:sp>
      <p:sp>
        <p:nvSpPr>
          <p:cNvPr id="6" name="Slide Number Placeholder 5"/>
          <p:cNvSpPr>
            <a:spLocks noGrp="1"/>
          </p:cNvSpPr>
          <p:nvPr>
            <p:ph type="sldNum" sz="quarter" idx="12"/>
          </p:nvPr>
        </p:nvSpPr>
        <p:spPr>
          <a:xfrm>
            <a:off x="8746068" y="6356350"/>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a:p>
        </p:txBody>
      </p:sp>
      <p:sp>
        <p:nvSpPr>
          <p:cNvPr id="7" name="Picture Placeholder 6">
            <a:extLst>
              <a:ext uri="{FF2B5EF4-FFF2-40B4-BE49-F238E27FC236}">
                <a16:creationId xmlns:a16="http://schemas.microsoft.com/office/drawing/2014/main" id="{B9F5CE1D-386B-07F9-3607-78F17054C22D}"/>
              </a:ext>
            </a:extLst>
          </p:cNvPr>
          <p:cNvSpPr>
            <a:spLocks noGrp="1" noChangeAspect="1"/>
          </p:cNvSpPr>
          <p:nvPr>
            <p:ph type="pic" sz="quarter" idx="10"/>
          </p:nvPr>
        </p:nvSpPr>
        <p:spPr>
          <a:xfrm>
            <a:off x="6998556" y="1553021"/>
            <a:ext cx="4563703" cy="4572000"/>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a:p>
        </p:txBody>
      </p:sp>
    </p:spTree>
    <p:extLst>
      <p:ext uri="{BB962C8B-B14F-4D97-AF65-F5344CB8AC3E}">
        <p14:creationId xmlns:p14="http://schemas.microsoft.com/office/powerpoint/2010/main" val="2785545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522108" y="444149"/>
            <a:ext cx="10515600" cy="797630"/>
          </a:xfrm>
        </p:spPr>
        <p:txBody>
          <a:bodyPr anchor="t"/>
          <a:lstStyle/>
          <a:p>
            <a:r>
              <a:rPr lang="en-US"/>
              <a:t>Click to edit Master title style</a:t>
            </a:r>
          </a:p>
        </p:txBody>
      </p:sp>
      <p:sp>
        <p:nvSpPr>
          <p:cNvPr id="3" name="Content Placeholder 2"/>
          <p:cNvSpPr>
            <a:spLocks noGrp="1"/>
          </p:cNvSpPr>
          <p:nvPr>
            <p:ph idx="1"/>
          </p:nvPr>
        </p:nvSpPr>
        <p:spPr>
          <a:xfrm>
            <a:off x="567264" y="1577267"/>
            <a:ext cx="5630336" cy="4351338"/>
          </a:xfrm>
        </p:spPr>
        <p:txBody>
          <a:bodyPr>
            <a:normAutofit/>
          </a:bodyPr>
          <a:lstStyle>
            <a:lvl1pPr marL="0" indent="0">
              <a:lnSpc>
                <a:spcPts val="3100"/>
              </a:lnSpc>
              <a:spcBef>
                <a:spcPts val="0"/>
              </a:spcBef>
              <a:buFontTx/>
              <a:buNone/>
              <a:defRPr sz="2100"/>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a:p>
            <a:pPr lvl="1"/>
            <a:r>
              <a:rPr lang="en-US"/>
              <a:t>Second level</a:t>
            </a:r>
          </a:p>
        </p:txBody>
      </p:sp>
      <p:sp>
        <p:nvSpPr>
          <p:cNvPr id="6" name="Slide Number Placeholder 5"/>
          <p:cNvSpPr>
            <a:spLocks noGrp="1"/>
          </p:cNvSpPr>
          <p:nvPr>
            <p:ph type="sldNum" sz="quarter" idx="12"/>
          </p:nvPr>
        </p:nvSpPr>
        <p:spPr>
          <a:xfrm>
            <a:off x="8746068" y="6356350"/>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a:p>
        </p:txBody>
      </p:sp>
      <p:sp>
        <p:nvSpPr>
          <p:cNvPr id="7" name="Picture Placeholder 6">
            <a:extLst>
              <a:ext uri="{FF2B5EF4-FFF2-40B4-BE49-F238E27FC236}">
                <a16:creationId xmlns:a16="http://schemas.microsoft.com/office/drawing/2014/main" id="{B9F5CE1D-386B-07F9-3607-78F17054C22D}"/>
              </a:ext>
            </a:extLst>
          </p:cNvPr>
          <p:cNvSpPr>
            <a:spLocks noGrp="1" noChangeAspect="1"/>
          </p:cNvSpPr>
          <p:nvPr>
            <p:ph type="pic" sz="quarter" idx="10"/>
          </p:nvPr>
        </p:nvSpPr>
        <p:spPr>
          <a:xfrm>
            <a:off x="6761487" y="1462710"/>
            <a:ext cx="3255264" cy="3261181"/>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a:p>
        </p:txBody>
      </p:sp>
      <p:sp>
        <p:nvSpPr>
          <p:cNvPr id="9" name="Picture Placeholder 6">
            <a:extLst>
              <a:ext uri="{FF2B5EF4-FFF2-40B4-BE49-F238E27FC236}">
                <a16:creationId xmlns:a16="http://schemas.microsoft.com/office/drawing/2014/main" id="{6754457A-5581-FAF4-E1F7-B40A9FAEC735}"/>
              </a:ext>
            </a:extLst>
          </p:cNvPr>
          <p:cNvSpPr>
            <a:spLocks noGrp="1" noChangeAspect="1"/>
          </p:cNvSpPr>
          <p:nvPr>
            <p:ph type="pic" sz="quarter" idx="13"/>
          </p:nvPr>
        </p:nvSpPr>
        <p:spPr>
          <a:xfrm>
            <a:off x="9531778" y="4156741"/>
            <a:ext cx="1962389" cy="1965960"/>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a:p>
        </p:txBody>
      </p:sp>
    </p:spTree>
    <p:extLst>
      <p:ext uri="{BB962C8B-B14F-4D97-AF65-F5344CB8AC3E}">
        <p14:creationId xmlns:p14="http://schemas.microsoft.com/office/powerpoint/2010/main" val="2665204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5">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522108" y="444149"/>
            <a:ext cx="10515600" cy="797630"/>
          </a:xfrm>
        </p:spPr>
        <p:txBody>
          <a:bodyPr anchor="t"/>
          <a:lstStyle/>
          <a:p>
            <a:r>
              <a:rPr lang="en-US"/>
              <a:t>Click to edit Master title style</a:t>
            </a:r>
          </a:p>
        </p:txBody>
      </p:sp>
      <p:sp>
        <p:nvSpPr>
          <p:cNvPr id="3" name="Content Placeholder 2"/>
          <p:cNvSpPr>
            <a:spLocks noGrp="1"/>
          </p:cNvSpPr>
          <p:nvPr>
            <p:ph idx="1"/>
          </p:nvPr>
        </p:nvSpPr>
        <p:spPr>
          <a:xfrm>
            <a:off x="567264" y="1577267"/>
            <a:ext cx="5630336" cy="4351338"/>
          </a:xfrm>
        </p:spPr>
        <p:txBody>
          <a:bodyPr>
            <a:normAutofit/>
          </a:bodyPr>
          <a:lstStyle>
            <a:lvl1pPr marL="0" indent="0">
              <a:lnSpc>
                <a:spcPts val="3100"/>
              </a:lnSpc>
              <a:spcBef>
                <a:spcPts val="0"/>
              </a:spcBef>
              <a:buFontTx/>
              <a:buNone/>
              <a:defRPr sz="2100"/>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a:p>
            <a:pPr lvl="1"/>
            <a:r>
              <a:rPr lang="en-US"/>
              <a:t>Second level</a:t>
            </a:r>
          </a:p>
        </p:txBody>
      </p:sp>
      <p:sp>
        <p:nvSpPr>
          <p:cNvPr id="6" name="Slide Number Placeholder 5"/>
          <p:cNvSpPr>
            <a:spLocks noGrp="1"/>
          </p:cNvSpPr>
          <p:nvPr>
            <p:ph type="sldNum" sz="quarter" idx="12"/>
          </p:nvPr>
        </p:nvSpPr>
        <p:spPr>
          <a:xfrm>
            <a:off x="8746068" y="6356350"/>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a:p>
        </p:txBody>
      </p:sp>
      <p:sp>
        <p:nvSpPr>
          <p:cNvPr id="16" name="Picture Placeholder 15">
            <a:extLst>
              <a:ext uri="{FF2B5EF4-FFF2-40B4-BE49-F238E27FC236}">
                <a16:creationId xmlns:a16="http://schemas.microsoft.com/office/drawing/2014/main" id="{94515ED4-A06C-8275-7138-BC198C12B593}"/>
              </a:ext>
            </a:extLst>
          </p:cNvPr>
          <p:cNvSpPr>
            <a:spLocks noGrp="1"/>
          </p:cNvSpPr>
          <p:nvPr>
            <p:ph type="pic" sz="quarter" idx="13"/>
          </p:nvPr>
        </p:nvSpPr>
        <p:spPr>
          <a:xfrm>
            <a:off x="6677641" y="1563244"/>
            <a:ext cx="4625624" cy="4625624"/>
          </a:xfrm>
          <a:custGeom>
            <a:avLst/>
            <a:gdLst>
              <a:gd name="connsiteX0" fmla="*/ 2312812 w 4625624"/>
              <a:gd name="connsiteY0" fmla="*/ 0 h 4625624"/>
              <a:gd name="connsiteX1" fmla="*/ 4625624 w 4625624"/>
              <a:gd name="connsiteY1" fmla="*/ 2312812 h 4625624"/>
              <a:gd name="connsiteX2" fmla="*/ 2312812 w 4625624"/>
              <a:gd name="connsiteY2" fmla="*/ 4625624 h 4625624"/>
              <a:gd name="connsiteX3" fmla="*/ 0 w 4625624"/>
              <a:gd name="connsiteY3" fmla="*/ 2312812 h 4625624"/>
              <a:gd name="connsiteX4" fmla="*/ 2312812 w 4625624"/>
              <a:gd name="connsiteY4" fmla="*/ 0 h 4625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5624" h="4625624">
                <a:moveTo>
                  <a:pt x="2312812" y="0"/>
                </a:moveTo>
                <a:cubicBezTo>
                  <a:pt x="3590143" y="0"/>
                  <a:pt x="4625624" y="1035481"/>
                  <a:pt x="4625624" y="2312812"/>
                </a:cubicBezTo>
                <a:cubicBezTo>
                  <a:pt x="4625624" y="3590143"/>
                  <a:pt x="3590143" y="4625624"/>
                  <a:pt x="2312812" y="4625624"/>
                </a:cubicBezTo>
                <a:cubicBezTo>
                  <a:pt x="1035481" y="4625624"/>
                  <a:pt x="0" y="3590143"/>
                  <a:pt x="0" y="2312812"/>
                </a:cubicBezTo>
                <a:cubicBezTo>
                  <a:pt x="0" y="1035481"/>
                  <a:pt x="1035481" y="0"/>
                  <a:pt x="2312812" y="0"/>
                </a:cubicBezTo>
                <a:close/>
              </a:path>
            </a:pathLst>
          </a:custGeom>
        </p:spPr>
        <p:txBody>
          <a:bodyPr wrap="square">
            <a:noAutofit/>
          </a:bodyPr>
          <a:lstStyle/>
          <a:p>
            <a:endParaRPr lang="en-US"/>
          </a:p>
        </p:txBody>
      </p:sp>
    </p:spTree>
    <p:extLst>
      <p:ext uri="{BB962C8B-B14F-4D97-AF65-F5344CB8AC3E}">
        <p14:creationId xmlns:p14="http://schemas.microsoft.com/office/powerpoint/2010/main" val="3877155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6">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522108" y="444149"/>
            <a:ext cx="10515600" cy="797630"/>
          </a:xfrm>
        </p:spPr>
        <p:txBody>
          <a:bodyPr anchor="t"/>
          <a:lstStyle/>
          <a:p>
            <a:r>
              <a:rPr lang="en-US"/>
              <a:t>Click to edit Master title style</a:t>
            </a:r>
          </a:p>
        </p:txBody>
      </p:sp>
      <p:sp>
        <p:nvSpPr>
          <p:cNvPr id="3" name="Content Placeholder 2"/>
          <p:cNvSpPr>
            <a:spLocks noGrp="1"/>
          </p:cNvSpPr>
          <p:nvPr>
            <p:ph idx="1"/>
          </p:nvPr>
        </p:nvSpPr>
        <p:spPr>
          <a:xfrm>
            <a:off x="567264" y="1577267"/>
            <a:ext cx="5630336" cy="4351338"/>
          </a:xfrm>
        </p:spPr>
        <p:txBody>
          <a:bodyPr>
            <a:normAutofit/>
          </a:bodyPr>
          <a:lstStyle>
            <a:lvl1pPr marL="0" indent="0">
              <a:lnSpc>
                <a:spcPts val="3100"/>
              </a:lnSpc>
              <a:spcBef>
                <a:spcPts val="0"/>
              </a:spcBef>
              <a:buFontTx/>
              <a:buNone/>
              <a:defRPr sz="2100"/>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a:p>
            <a:pPr lvl="1"/>
            <a:r>
              <a:rPr lang="en-US"/>
              <a:t>Second level</a:t>
            </a:r>
          </a:p>
        </p:txBody>
      </p:sp>
      <p:sp>
        <p:nvSpPr>
          <p:cNvPr id="6" name="Slide Number Placeholder 5"/>
          <p:cNvSpPr>
            <a:spLocks noGrp="1"/>
          </p:cNvSpPr>
          <p:nvPr>
            <p:ph type="sldNum" sz="quarter" idx="12"/>
          </p:nvPr>
        </p:nvSpPr>
        <p:spPr>
          <a:xfrm>
            <a:off x="8746068" y="6356350"/>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a:p>
        </p:txBody>
      </p:sp>
      <p:sp>
        <p:nvSpPr>
          <p:cNvPr id="9" name="Picture Placeholder 8">
            <a:extLst>
              <a:ext uri="{FF2B5EF4-FFF2-40B4-BE49-F238E27FC236}">
                <a16:creationId xmlns:a16="http://schemas.microsoft.com/office/drawing/2014/main" id="{FF261C19-D0DA-0D97-EE4B-758786184401}"/>
              </a:ext>
            </a:extLst>
          </p:cNvPr>
          <p:cNvSpPr>
            <a:spLocks noGrp="1"/>
          </p:cNvSpPr>
          <p:nvPr>
            <p:ph type="pic" sz="quarter" idx="13"/>
          </p:nvPr>
        </p:nvSpPr>
        <p:spPr>
          <a:xfrm>
            <a:off x="6988175" y="1693863"/>
            <a:ext cx="4402138" cy="3836987"/>
          </a:xfrm>
        </p:spPr>
        <p:txBody>
          <a:bodyPr/>
          <a:lstStyle/>
          <a:p>
            <a:endParaRPr lang="en-US"/>
          </a:p>
        </p:txBody>
      </p:sp>
    </p:spTree>
    <p:extLst>
      <p:ext uri="{BB962C8B-B14F-4D97-AF65-F5344CB8AC3E}">
        <p14:creationId xmlns:p14="http://schemas.microsoft.com/office/powerpoint/2010/main" val="2535786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93300347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Lst>
  <p:hf sldNum="0" hdr="0" ftr="0" dt="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0" indent="0" algn="l" defTabSz="914400" rtl="0" eaLnBrk="1" latinLnBrk="0" hangingPunct="1">
        <a:lnSpc>
          <a:spcPts val="3100"/>
        </a:lnSpc>
        <a:spcBef>
          <a:spcPts val="0"/>
        </a:spcBef>
        <a:buFont typeface="Arial" panose="020B0604020202020204" pitchFamily="34" charset="0"/>
        <a:buNone/>
        <a:defRPr sz="2100" kern="1200">
          <a:solidFill>
            <a:schemeClr val="tx1"/>
          </a:solidFill>
          <a:latin typeface="+mn-lt"/>
          <a:ea typeface="+mn-ea"/>
          <a:cs typeface="+mn-cs"/>
        </a:defRPr>
      </a:lvl1pPr>
      <a:lvl2pPr marL="182880" indent="-182880" algn="l" defTabSz="914400" rtl="0" eaLnBrk="1" latinLnBrk="0" hangingPunct="1">
        <a:lnSpc>
          <a:spcPts val="3100"/>
        </a:lnSpc>
        <a:spcBef>
          <a:spcPts val="800"/>
        </a:spcBef>
        <a:buFont typeface="Arial" panose="020B0604020202020204" pitchFamily="34" charset="0"/>
        <a:buChar char="•"/>
        <a:defRPr sz="2100" kern="1200">
          <a:solidFill>
            <a:schemeClr val="tx1"/>
          </a:solidFill>
          <a:latin typeface="+mn-lt"/>
          <a:ea typeface="+mn-ea"/>
          <a:cs typeface="+mn-cs"/>
        </a:defRPr>
      </a:lvl2pPr>
      <a:lvl3pPr marL="365760" indent="-182880" algn="l" defTabSz="914400" rtl="0" eaLnBrk="1" latinLnBrk="0" hangingPunct="1">
        <a:lnSpc>
          <a:spcPts val="3100"/>
        </a:lnSpc>
        <a:spcBef>
          <a:spcPts val="800"/>
        </a:spcBef>
        <a:buFont typeface="System Font Regular"/>
        <a:buChar char="◦"/>
        <a:defRPr sz="2100" kern="1200">
          <a:solidFill>
            <a:schemeClr val="tx1"/>
          </a:solidFill>
          <a:latin typeface="+mn-lt"/>
          <a:ea typeface="+mn-ea"/>
          <a:cs typeface="+mn-cs"/>
        </a:defRPr>
      </a:lvl3pPr>
      <a:lvl4pPr marL="548640" indent="-182880" algn="l" defTabSz="914400" rtl="0" eaLnBrk="1" latinLnBrk="0" hangingPunct="1">
        <a:lnSpc>
          <a:spcPts val="3100"/>
        </a:lnSpc>
        <a:spcBef>
          <a:spcPts val="800"/>
        </a:spcBef>
        <a:buFont typeface=".Hiragino Kaku Gothic Interface W3"/>
        <a:buChar char="・"/>
        <a:defRPr sz="2100" kern="1200">
          <a:solidFill>
            <a:schemeClr val="tx1"/>
          </a:solidFill>
          <a:latin typeface="+mn-lt"/>
          <a:ea typeface="+mn-ea"/>
          <a:cs typeface="+mn-cs"/>
        </a:defRPr>
      </a:lvl4pPr>
      <a:lvl5pPr marL="2057400" indent="-182880" algn="l" defTabSz="914400" rtl="0" eaLnBrk="1" latinLnBrk="0" hangingPunct="1">
        <a:lnSpc>
          <a:spcPts val="3100"/>
        </a:lnSpc>
        <a:spcBef>
          <a:spcPts val="800"/>
        </a:spcBef>
        <a:buFont typeface="Arial" panose="020B0604020202020204" pitchFamily="34" charset="0"/>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041D7597-67A4-D4B1-4848-F32D8B721C47}"/>
              </a:ext>
            </a:extLst>
          </p:cNvPr>
          <p:cNvSpPr txBox="1"/>
          <p:nvPr/>
        </p:nvSpPr>
        <p:spPr>
          <a:xfrm>
            <a:off x="3490620" y="3443042"/>
            <a:ext cx="7086880" cy="667427"/>
          </a:xfrm>
          <a:prstGeom prst="rect">
            <a:avLst/>
          </a:prstGeom>
        </p:spPr>
        <p:txBody>
          <a:bodyPr vert="horz" wrap="square" lIns="0" tIns="12700" rIns="0" bIns="0" rtlCol="0">
            <a:spAutoFit/>
          </a:bodyPr>
          <a:lstStyle/>
          <a:p>
            <a:pPr marL="12700">
              <a:lnSpc>
                <a:spcPts val="5715"/>
              </a:lnSpc>
              <a:spcBef>
                <a:spcPts val="100"/>
              </a:spcBef>
            </a:pPr>
            <a:r>
              <a:rPr lang="en-US" sz="4000">
                <a:solidFill>
                  <a:srgbClr val="592B8A"/>
                </a:solidFill>
                <a:latin typeface="Verdana" panose="020B0604030504040204" pitchFamily="34" charset="0"/>
                <a:ea typeface="Verdana" panose="020B0604030504040204" pitchFamily="34" charset="0"/>
              </a:rPr>
              <a:t>Leadership:</a:t>
            </a:r>
            <a:r>
              <a:rPr lang="en-US" sz="3600">
                <a:solidFill>
                  <a:srgbClr val="592B8A"/>
                </a:solidFill>
                <a:latin typeface="Verdana" panose="020B0604030504040204" pitchFamily="34" charset="0"/>
                <a:ea typeface="Verdana" panose="020B0604030504040204" pitchFamily="34" charset="0"/>
              </a:rPr>
              <a:t>2024-2026</a:t>
            </a:r>
            <a:endParaRPr lang="en-US" sz="2000">
              <a:solidFill>
                <a:srgbClr val="592B8A"/>
              </a:solidFill>
              <a:latin typeface="Verdana" panose="020B0604030504040204" pitchFamily="34" charset="0"/>
              <a:ea typeface="Verdana" panose="020B0604030504040204" pitchFamily="34" charset="0"/>
              <a:cs typeface="Arial"/>
            </a:endParaRPr>
          </a:p>
        </p:txBody>
      </p:sp>
      <p:sp>
        <p:nvSpPr>
          <p:cNvPr id="8" name="object 3">
            <a:extLst>
              <a:ext uri="{FF2B5EF4-FFF2-40B4-BE49-F238E27FC236}">
                <a16:creationId xmlns:a16="http://schemas.microsoft.com/office/drawing/2014/main" id="{ACA13646-8DAD-2FED-A7A0-A5E3C30527BF}"/>
              </a:ext>
            </a:extLst>
          </p:cNvPr>
          <p:cNvSpPr/>
          <p:nvPr/>
        </p:nvSpPr>
        <p:spPr>
          <a:xfrm>
            <a:off x="3124200" y="3048000"/>
            <a:ext cx="0" cy="1705610"/>
          </a:xfrm>
          <a:custGeom>
            <a:avLst/>
            <a:gdLst/>
            <a:ahLst/>
            <a:cxnLst/>
            <a:rect l="l" t="t" r="r" b="b"/>
            <a:pathLst>
              <a:path h="1705610">
                <a:moveTo>
                  <a:pt x="0" y="0"/>
                </a:moveTo>
                <a:lnTo>
                  <a:pt x="0" y="1705229"/>
                </a:lnTo>
              </a:path>
            </a:pathLst>
          </a:custGeom>
          <a:ln w="6350">
            <a:solidFill>
              <a:srgbClr val="000000"/>
            </a:solidFill>
          </a:ln>
        </p:spPr>
        <p:txBody>
          <a:bodyPr wrap="square" lIns="0" tIns="0" rIns="0" bIns="0" rtlCol="0"/>
          <a:lstStyle/>
          <a:p>
            <a:endParaRPr>
              <a:latin typeface="Verdana" panose="020B0604030504040204" pitchFamily="34" charset="0"/>
              <a:ea typeface="Verdana" panose="020B0604030504040204" pitchFamily="34" charset="0"/>
            </a:endParaRPr>
          </a:p>
        </p:txBody>
      </p:sp>
      <p:sp>
        <p:nvSpPr>
          <p:cNvPr id="9" name="object 4">
            <a:extLst>
              <a:ext uri="{FF2B5EF4-FFF2-40B4-BE49-F238E27FC236}">
                <a16:creationId xmlns:a16="http://schemas.microsoft.com/office/drawing/2014/main" id="{55893B73-A329-7D25-7DDE-73E0603230B2}"/>
              </a:ext>
            </a:extLst>
          </p:cNvPr>
          <p:cNvSpPr/>
          <p:nvPr/>
        </p:nvSpPr>
        <p:spPr>
          <a:xfrm>
            <a:off x="3520437" y="4302252"/>
            <a:ext cx="4422140" cy="0"/>
          </a:xfrm>
          <a:custGeom>
            <a:avLst/>
            <a:gdLst/>
            <a:ahLst/>
            <a:cxnLst/>
            <a:rect l="l" t="t" r="r" b="b"/>
            <a:pathLst>
              <a:path w="4422140">
                <a:moveTo>
                  <a:pt x="4421720" y="0"/>
                </a:moveTo>
                <a:lnTo>
                  <a:pt x="0" y="0"/>
                </a:lnTo>
              </a:path>
            </a:pathLst>
          </a:custGeom>
          <a:ln w="6350">
            <a:solidFill>
              <a:srgbClr val="000000"/>
            </a:solidFill>
          </a:ln>
        </p:spPr>
        <p:txBody>
          <a:bodyPr wrap="square" lIns="0" tIns="0" rIns="0" bIns="0" rtlCol="0"/>
          <a:lstStyle/>
          <a:p>
            <a:endParaRPr>
              <a:latin typeface="Verdana" panose="020B0604030504040204" pitchFamily="34" charset="0"/>
              <a:ea typeface="Verdana" panose="020B0604030504040204" pitchFamily="34" charset="0"/>
            </a:endParaRPr>
          </a:p>
        </p:txBody>
      </p:sp>
      <p:sp>
        <p:nvSpPr>
          <p:cNvPr id="10" name="object 5">
            <a:extLst>
              <a:ext uri="{FF2B5EF4-FFF2-40B4-BE49-F238E27FC236}">
                <a16:creationId xmlns:a16="http://schemas.microsoft.com/office/drawing/2014/main" id="{16B89E2C-4142-72C1-A208-F076DC068F67}"/>
              </a:ext>
            </a:extLst>
          </p:cNvPr>
          <p:cNvSpPr txBox="1"/>
          <p:nvPr/>
        </p:nvSpPr>
        <p:spPr>
          <a:xfrm>
            <a:off x="3520437" y="4115630"/>
            <a:ext cx="4508500" cy="608885"/>
          </a:xfrm>
          <a:prstGeom prst="rect">
            <a:avLst/>
          </a:prstGeom>
        </p:spPr>
        <p:txBody>
          <a:bodyPr vert="horz" wrap="square" lIns="0" tIns="12700" rIns="0" bIns="0" rtlCol="0" anchor="t">
            <a:spAutoFit/>
          </a:bodyPr>
          <a:lstStyle/>
          <a:p>
            <a:pPr marL="12700">
              <a:lnSpc>
                <a:spcPts val="5715"/>
              </a:lnSpc>
            </a:pPr>
            <a:r>
              <a:rPr lang="en-US" dirty="0">
                <a:solidFill>
                  <a:srgbClr val="592B8A"/>
                </a:solidFill>
                <a:latin typeface="Verdana"/>
                <a:ea typeface="Verdana"/>
              </a:rPr>
              <a:t>A</a:t>
            </a:r>
            <a:r>
              <a:rPr lang="en-US" sz="1800" dirty="0">
                <a:solidFill>
                  <a:srgbClr val="592B8A"/>
                </a:solidFill>
                <a:latin typeface="Verdana"/>
                <a:ea typeface="Verdana"/>
              </a:rPr>
              <a:t>s of July </a:t>
            </a:r>
            <a:r>
              <a:rPr lang="en-US" dirty="0">
                <a:solidFill>
                  <a:srgbClr val="592B8A"/>
                </a:solidFill>
                <a:latin typeface="Verdana"/>
                <a:ea typeface="Verdana"/>
              </a:rPr>
              <a:t>15</a:t>
            </a:r>
            <a:r>
              <a:rPr lang="en-US" sz="1800" dirty="0">
                <a:solidFill>
                  <a:srgbClr val="592B8A"/>
                </a:solidFill>
                <a:latin typeface="Verdana"/>
                <a:ea typeface="Verdana"/>
              </a:rPr>
              <a:t>, 2024</a:t>
            </a:r>
            <a:endParaRPr lang="en-US" sz="1800" dirty="0">
              <a:solidFill>
                <a:srgbClr val="592B8A"/>
              </a:solidFill>
              <a:latin typeface="Verdana"/>
              <a:ea typeface="Verdana"/>
              <a:cs typeface="Arial"/>
            </a:endParaRPr>
          </a:p>
        </p:txBody>
      </p:sp>
      <p:pic>
        <p:nvPicPr>
          <p:cNvPr id="11" name="object 6">
            <a:extLst>
              <a:ext uri="{FF2B5EF4-FFF2-40B4-BE49-F238E27FC236}">
                <a16:creationId xmlns:a16="http://schemas.microsoft.com/office/drawing/2014/main" id="{40DFEF61-AFAD-54A9-5086-B147CB3F5303}"/>
              </a:ext>
            </a:extLst>
          </p:cNvPr>
          <p:cNvPicPr/>
          <p:nvPr/>
        </p:nvPicPr>
        <p:blipFill>
          <a:blip r:embed="rId2" cstate="print">
            <a:extLst>
              <a:ext uri="{28A0092B-C50C-407E-A947-70E740481C1C}">
                <a14:useLocalDpi xmlns:a14="http://schemas.microsoft.com/office/drawing/2010/main" val="0"/>
              </a:ext>
            </a:extLst>
          </a:blip>
          <a:srcRect/>
          <a:stretch/>
        </p:blipFill>
        <p:spPr>
          <a:xfrm>
            <a:off x="457200" y="304800"/>
            <a:ext cx="3520436" cy="1477645"/>
          </a:xfrm>
          <a:prstGeom prst="rect">
            <a:avLst/>
          </a:prstGeom>
        </p:spPr>
      </p:pic>
      <p:sp>
        <p:nvSpPr>
          <p:cNvPr id="12" name="object 8">
            <a:extLst>
              <a:ext uri="{FF2B5EF4-FFF2-40B4-BE49-F238E27FC236}">
                <a16:creationId xmlns:a16="http://schemas.microsoft.com/office/drawing/2014/main" id="{63583B71-B57B-41E5-CEE7-73A28D950C6D}"/>
              </a:ext>
            </a:extLst>
          </p:cNvPr>
          <p:cNvSpPr txBox="1">
            <a:spLocks/>
          </p:cNvSpPr>
          <p:nvPr/>
        </p:nvSpPr>
        <p:spPr>
          <a:xfrm>
            <a:off x="11067288" y="6463728"/>
            <a:ext cx="244475" cy="153888"/>
          </a:xfrm>
          <a:prstGeom prst="rect">
            <a:avLst/>
          </a:prstGeom>
        </p:spPr>
        <p:txBody>
          <a:bodyPr vert="horz" wrap="square" lIns="0" tIns="0" rIns="0" bIns="0" rtlCol="0">
            <a:spAutoFit/>
          </a:bodyPr>
          <a:lstStyle>
            <a:defPPr>
              <a:defRPr kern="0"/>
            </a:defPPr>
          </a:lstStyle>
          <a:p>
            <a:pPr marL="115570">
              <a:lnSpc>
                <a:spcPts val="1240"/>
              </a:lnSpc>
            </a:pPr>
            <a:fld id="{81D60167-4931-47E6-BA6A-407CBD079E47}" type="slidenum">
              <a:rPr lang="en-US" spc="-50" smtClean="0">
                <a:solidFill>
                  <a:schemeClr val="bg1"/>
                </a:solidFill>
                <a:latin typeface="Verdana" panose="020B0604030504040204" pitchFamily="34" charset="0"/>
                <a:ea typeface="Verdana" panose="020B0604030504040204" pitchFamily="34" charset="0"/>
              </a:rPr>
              <a:pPr marL="115570">
                <a:lnSpc>
                  <a:spcPts val="1240"/>
                </a:lnSpc>
              </a:pPr>
              <a:t>1</a:t>
            </a:fld>
            <a:endParaRPr lang="en-US" spc="-5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545757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a16="http://schemas.microsoft.com/office/drawing/2014/main" id="{6E8334CE-0A85-F7EC-E264-D77832E51EDD}"/>
              </a:ext>
            </a:extLst>
          </p:cNvPr>
          <p:cNvSpPr txBox="1">
            <a:spLocks/>
          </p:cNvSpPr>
          <p:nvPr/>
        </p:nvSpPr>
        <p:spPr>
          <a:xfrm>
            <a:off x="11067288" y="6463728"/>
            <a:ext cx="244475" cy="153888"/>
          </a:xfrm>
          <a:prstGeom prst="rect">
            <a:avLst/>
          </a:prstGeom>
        </p:spPr>
        <p:txBody>
          <a:bodyPr vert="horz" wrap="square" lIns="0" tIns="0" rIns="0" bIns="0" rtlCol="0">
            <a:spAutoFit/>
          </a:bodyPr>
          <a:lstStyle>
            <a:defPPr>
              <a:defRPr kern="0"/>
            </a:defPPr>
          </a:lstStyle>
          <a:p>
            <a:pPr marL="38100">
              <a:lnSpc>
                <a:spcPts val="1240"/>
              </a:lnSpc>
            </a:pPr>
            <a:fld id="{81D60167-4931-47E6-BA6A-407CBD079E47}" type="slidenum">
              <a:rPr lang="en-US" sz="1050" spc="-25" smtClean="0">
                <a:latin typeface="Verdana" panose="020B0604030504040204" pitchFamily="34" charset="0"/>
                <a:ea typeface="Verdana" panose="020B0604030504040204" pitchFamily="34" charset="0"/>
              </a:rPr>
              <a:pPr marL="38100">
                <a:lnSpc>
                  <a:spcPts val="1240"/>
                </a:lnSpc>
              </a:pPr>
              <a:t>10</a:t>
            </a:fld>
            <a:endParaRPr lang="en-US" sz="1050" spc="-25">
              <a:latin typeface="Verdana" panose="020B0604030504040204" pitchFamily="34" charset="0"/>
              <a:ea typeface="Verdana" panose="020B0604030504040204" pitchFamily="34" charset="0"/>
            </a:endParaRPr>
          </a:p>
        </p:txBody>
      </p:sp>
      <p:sp>
        <p:nvSpPr>
          <p:cNvPr id="3" name="object 2">
            <a:extLst>
              <a:ext uri="{FF2B5EF4-FFF2-40B4-BE49-F238E27FC236}">
                <a16:creationId xmlns:a16="http://schemas.microsoft.com/office/drawing/2014/main" id="{A7284EE6-666F-898D-EADD-B58B1ED04631}"/>
              </a:ext>
            </a:extLst>
          </p:cNvPr>
          <p:cNvSpPr txBox="1"/>
          <p:nvPr/>
        </p:nvSpPr>
        <p:spPr>
          <a:xfrm>
            <a:off x="929639" y="1290247"/>
            <a:ext cx="1640839" cy="289823"/>
          </a:xfrm>
          <a:prstGeom prst="rect">
            <a:avLst/>
          </a:prstGeom>
        </p:spPr>
        <p:txBody>
          <a:bodyPr vert="horz" wrap="square" lIns="0" tIns="12700" rIns="0" bIns="0" rtlCol="0">
            <a:spAutoFit/>
          </a:bodyPr>
          <a:lstStyle/>
          <a:p>
            <a:pPr marL="12700">
              <a:lnSpc>
                <a:spcPct val="100000"/>
              </a:lnSpc>
              <a:spcBef>
                <a:spcPts val="100"/>
              </a:spcBef>
            </a:pPr>
            <a:r>
              <a:rPr b="1" spc="-10">
                <a:solidFill>
                  <a:srgbClr val="592B8A"/>
                </a:solidFill>
                <a:latin typeface="Verdana" panose="020B0604030504040204" pitchFamily="34" charset="0"/>
                <a:ea typeface="Verdana" panose="020B0604030504040204" pitchFamily="34" charset="0"/>
                <a:cs typeface="Calibri"/>
              </a:rPr>
              <a:t>Membership</a:t>
            </a:r>
            <a:endParaRPr>
              <a:solidFill>
                <a:srgbClr val="592B8A"/>
              </a:solidFill>
              <a:latin typeface="Verdana" panose="020B0604030504040204" pitchFamily="34" charset="0"/>
              <a:ea typeface="Verdana" panose="020B0604030504040204" pitchFamily="34" charset="0"/>
              <a:cs typeface="Calibri"/>
            </a:endParaRPr>
          </a:p>
        </p:txBody>
      </p:sp>
      <p:sp>
        <p:nvSpPr>
          <p:cNvPr id="4" name="object 3">
            <a:extLst>
              <a:ext uri="{FF2B5EF4-FFF2-40B4-BE49-F238E27FC236}">
                <a16:creationId xmlns:a16="http://schemas.microsoft.com/office/drawing/2014/main" id="{A2A387A3-A24F-B0E5-CE47-0EF41C7BF5D3}"/>
              </a:ext>
            </a:extLst>
          </p:cNvPr>
          <p:cNvSpPr txBox="1"/>
          <p:nvPr/>
        </p:nvSpPr>
        <p:spPr>
          <a:xfrm>
            <a:off x="1322069" y="1706299"/>
            <a:ext cx="9952990" cy="995850"/>
          </a:xfrm>
          <a:prstGeom prst="rect">
            <a:avLst/>
          </a:prstGeom>
        </p:spPr>
        <p:txBody>
          <a:bodyPr vert="horz" wrap="square" lIns="0" tIns="37465" rIns="0" bIns="0" rtlCol="0">
            <a:spAutoFit/>
          </a:bodyPr>
          <a:lstStyle/>
          <a:p>
            <a:pPr marL="241300" marR="5080" indent="-228600">
              <a:lnSpc>
                <a:spcPts val="1510"/>
              </a:lnSpc>
              <a:spcBef>
                <a:spcPts val="295"/>
              </a:spcBef>
              <a:buFont typeface="Arial"/>
              <a:buChar char="•"/>
              <a:tabLst>
                <a:tab pos="241300" algn="l"/>
              </a:tabLst>
            </a:pPr>
            <a:r>
              <a:rPr sz="1100" dirty="0">
                <a:solidFill>
                  <a:srgbClr val="592B8A"/>
                </a:solidFill>
                <a:latin typeface="Verdana" panose="020B0604030504040204" pitchFamily="34" charset="0"/>
                <a:ea typeface="Verdana" panose="020B0604030504040204" pitchFamily="34" charset="0"/>
                <a:cs typeface="Calibri"/>
              </a:rPr>
              <a:t>Mission:</a:t>
            </a:r>
            <a:r>
              <a:rPr sz="1100" spc="-4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provide</a:t>
            </a:r>
            <a:r>
              <a:rPr sz="1100" spc="-4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guidance</a:t>
            </a:r>
            <a:r>
              <a:rPr sz="1100" spc="-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and</a:t>
            </a:r>
            <a:r>
              <a:rPr sz="1100" spc="-30" dirty="0">
                <a:solidFill>
                  <a:srgbClr val="592B8A"/>
                </a:solidFill>
                <a:latin typeface="Verdana" panose="020B0604030504040204" pitchFamily="34" charset="0"/>
                <a:ea typeface="Verdana" panose="020B0604030504040204" pitchFamily="34" charset="0"/>
                <a:cs typeface="Calibri"/>
              </a:rPr>
              <a:t> </a:t>
            </a:r>
            <a:r>
              <a:rPr sz="1100" spc="-10" dirty="0">
                <a:solidFill>
                  <a:srgbClr val="592B8A"/>
                </a:solidFill>
                <a:latin typeface="Verdana" panose="020B0604030504040204" pitchFamily="34" charset="0"/>
                <a:ea typeface="Verdana" panose="020B0604030504040204" pitchFamily="34" charset="0"/>
                <a:cs typeface="Calibri"/>
              </a:rPr>
              <a:t>oversight</a:t>
            </a:r>
            <a:r>
              <a:rPr sz="1100" spc="-4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on</a:t>
            </a:r>
            <a:r>
              <a:rPr sz="1100" spc="-45" dirty="0">
                <a:solidFill>
                  <a:srgbClr val="592B8A"/>
                </a:solidFill>
                <a:latin typeface="Verdana" panose="020B0604030504040204" pitchFamily="34" charset="0"/>
                <a:ea typeface="Verdana" panose="020B0604030504040204" pitchFamily="34" charset="0"/>
                <a:cs typeface="Calibri"/>
              </a:rPr>
              <a:t> </a:t>
            </a:r>
            <a:r>
              <a:rPr lang="en-US" sz="1100" spc="-10" dirty="0" err="1">
                <a:solidFill>
                  <a:srgbClr val="592B8A"/>
                </a:solidFill>
                <a:latin typeface="Verdana" panose="020B0604030504040204" pitchFamily="34" charset="0"/>
                <a:ea typeface="Verdana" panose="020B0604030504040204" pitchFamily="34" charset="0"/>
                <a:cs typeface="Calibri"/>
              </a:rPr>
              <a:t>ReMA</a:t>
            </a:r>
            <a:r>
              <a:rPr sz="1100" spc="-10" dirty="0" err="1">
                <a:solidFill>
                  <a:srgbClr val="592B8A"/>
                </a:solidFill>
                <a:latin typeface="Verdana" panose="020B0604030504040204" pitchFamily="34" charset="0"/>
                <a:ea typeface="Verdana" panose="020B0604030504040204" pitchFamily="34" charset="0"/>
                <a:cs typeface="Calibri"/>
              </a:rPr>
              <a:t>’s</a:t>
            </a:r>
            <a:r>
              <a:rPr sz="1100" spc="-4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membership</a:t>
            </a:r>
            <a:r>
              <a:rPr sz="1100" spc="-30" dirty="0">
                <a:solidFill>
                  <a:srgbClr val="592B8A"/>
                </a:solidFill>
                <a:latin typeface="Verdana" panose="020B0604030504040204" pitchFamily="34" charset="0"/>
                <a:ea typeface="Verdana" panose="020B0604030504040204" pitchFamily="34" charset="0"/>
                <a:cs typeface="Calibri"/>
              </a:rPr>
              <a:t> </a:t>
            </a:r>
            <a:r>
              <a:rPr sz="1100" spc="-10" dirty="0">
                <a:solidFill>
                  <a:srgbClr val="592B8A"/>
                </a:solidFill>
                <a:latin typeface="Verdana" panose="020B0604030504040204" pitchFamily="34" charset="0"/>
                <a:ea typeface="Verdana" panose="020B0604030504040204" pitchFamily="34" charset="0"/>
                <a:cs typeface="Calibri"/>
              </a:rPr>
              <a:t>structure;</a:t>
            </a:r>
            <a:r>
              <a:rPr sz="1100" spc="-15" dirty="0">
                <a:solidFill>
                  <a:srgbClr val="592B8A"/>
                </a:solidFill>
                <a:latin typeface="Verdana" panose="020B0604030504040204" pitchFamily="34" charset="0"/>
                <a:ea typeface="Verdana" panose="020B0604030504040204" pitchFamily="34" charset="0"/>
                <a:cs typeface="Calibri"/>
              </a:rPr>
              <a:t> </a:t>
            </a:r>
            <a:r>
              <a:rPr sz="1100" spc="-10" dirty="0">
                <a:solidFill>
                  <a:srgbClr val="592B8A"/>
                </a:solidFill>
                <a:latin typeface="Verdana" panose="020B0604030504040204" pitchFamily="34" charset="0"/>
                <a:ea typeface="Verdana" panose="020B0604030504040204" pitchFamily="34" charset="0"/>
                <a:cs typeface="Calibri"/>
              </a:rPr>
              <a:t>recruitment,</a:t>
            </a:r>
            <a:r>
              <a:rPr sz="1100" spc="-20" dirty="0">
                <a:solidFill>
                  <a:srgbClr val="592B8A"/>
                </a:solidFill>
                <a:latin typeface="Verdana" panose="020B0604030504040204" pitchFamily="34" charset="0"/>
                <a:ea typeface="Verdana" panose="020B0604030504040204" pitchFamily="34" charset="0"/>
                <a:cs typeface="Calibri"/>
              </a:rPr>
              <a:t> </a:t>
            </a:r>
            <a:r>
              <a:rPr sz="1100" spc="-10" dirty="0">
                <a:solidFill>
                  <a:srgbClr val="592B8A"/>
                </a:solidFill>
                <a:latin typeface="Verdana" panose="020B0604030504040204" pitchFamily="34" charset="0"/>
                <a:ea typeface="Verdana" panose="020B0604030504040204" pitchFamily="34" charset="0"/>
                <a:cs typeface="Calibri"/>
              </a:rPr>
              <a:t>engagement,</a:t>
            </a:r>
            <a:r>
              <a:rPr sz="1100" spc="-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and</a:t>
            </a:r>
            <a:r>
              <a:rPr sz="1100" spc="-30" dirty="0">
                <a:solidFill>
                  <a:srgbClr val="592B8A"/>
                </a:solidFill>
                <a:latin typeface="Verdana" panose="020B0604030504040204" pitchFamily="34" charset="0"/>
                <a:ea typeface="Verdana" panose="020B0604030504040204" pitchFamily="34" charset="0"/>
                <a:cs typeface="Calibri"/>
              </a:rPr>
              <a:t> </a:t>
            </a:r>
            <a:r>
              <a:rPr sz="1100" spc="-10" dirty="0">
                <a:solidFill>
                  <a:srgbClr val="592B8A"/>
                </a:solidFill>
                <a:latin typeface="Verdana" panose="020B0604030504040204" pitchFamily="34" charset="0"/>
                <a:ea typeface="Verdana" panose="020B0604030504040204" pitchFamily="34" charset="0"/>
                <a:cs typeface="Calibri"/>
              </a:rPr>
              <a:t>retention</a:t>
            </a:r>
            <a:r>
              <a:rPr sz="1100" spc="-20" dirty="0">
                <a:solidFill>
                  <a:srgbClr val="592B8A"/>
                </a:solidFill>
                <a:latin typeface="Verdana" panose="020B0604030504040204" pitchFamily="34" charset="0"/>
                <a:ea typeface="Verdana" panose="020B0604030504040204" pitchFamily="34" charset="0"/>
                <a:cs typeface="Calibri"/>
              </a:rPr>
              <a:t> </a:t>
            </a:r>
            <a:r>
              <a:rPr sz="1100" spc="-10" dirty="0">
                <a:solidFill>
                  <a:srgbClr val="592B8A"/>
                </a:solidFill>
                <a:latin typeface="Verdana" panose="020B0604030504040204" pitchFamily="34" charset="0"/>
                <a:ea typeface="Verdana" panose="020B0604030504040204" pitchFamily="34" charset="0"/>
                <a:cs typeface="Calibri"/>
              </a:rPr>
              <a:t>strategies;</a:t>
            </a:r>
            <a:r>
              <a:rPr sz="1100" spc="-30" dirty="0">
                <a:solidFill>
                  <a:srgbClr val="592B8A"/>
                </a:solidFill>
                <a:latin typeface="Verdana" panose="020B0604030504040204" pitchFamily="34" charset="0"/>
                <a:ea typeface="Verdana" panose="020B0604030504040204" pitchFamily="34" charset="0"/>
                <a:cs typeface="Calibri"/>
              </a:rPr>
              <a:t> </a:t>
            </a:r>
            <a:r>
              <a:rPr sz="1100" spc="-25" dirty="0">
                <a:solidFill>
                  <a:srgbClr val="592B8A"/>
                </a:solidFill>
                <a:latin typeface="Verdana" panose="020B0604030504040204" pitchFamily="34" charset="0"/>
                <a:ea typeface="Verdana" panose="020B0604030504040204" pitchFamily="34" charset="0"/>
                <a:cs typeface="Calibri"/>
              </a:rPr>
              <a:t>and </a:t>
            </a:r>
            <a:r>
              <a:rPr sz="1100" dirty="0">
                <a:solidFill>
                  <a:srgbClr val="592B8A"/>
                </a:solidFill>
                <a:latin typeface="Verdana" panose="020B0604030504040204" pitchFamily="34" charset="0"/>
                <a:ea typeface="Verdana" panose="020B0604030504040204" pitchFamily="34" charset="0"/>
                <a:cs typeface="Calibri"/>
              </a:rPr>
              <a:t>benefits</a:t>
            </a:r>
            <a:r>
              <a:rPr sz="1100" spc="-3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to</a:t>
            </a:r>
            <a:r>
              <a:rPr sz="1100" spc="-4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ensure</a:t>
            </a:r>
            <a:r>
              <a:rPr sz="1100" spc="-20" dirty="0">
                <a:solidFill>
                  <a:srgbClr val="592B8A"/>
                </a:solidFill>
                <a:latin typeface="Verdana" panose="020B0604030504040204" pitchFamily="34" charset="0"/>
                <a:ea typeface="Verdana" panose="020B0604030504040204" pitchFamily="34" charset="0"/>
                <a:cs typeface="Calibri"/>
              </a:rPr>
              <a:t> </a:t>
            </a:r>
            <a:r>
              <a:rPr lang="en-US" sz="1100" dirty="0" err="1">
                <a:solidFill>
                  <a:srgbClr val="592B8A"/>
                </a:solidFill>
                <a:latin typeface="Verdana" panose="020B0604030504040204" pitchFamily="34" charset="0"/>
                <a:ea typeface="Verdana" panose="020B0604030504040204" pitchFamily="34" charset="0"/>
                <a:cs typeface="Calibri"/>
              </a:rPr>
              <a:t>ReMA</a:t>
            </a:r>
            <a:r>
              <a:rPr sz="1100" spc="-6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remains</a:t>
            </a:r>
            <a:r>
              <a:rPr sz="1100" spc="-25" dirty="0">
                <a:solidFill>
                  <a:srgbClr val="592B8A"/>
                </a:solidFill>
                <a:latin typeface="Verdana" panose="020B0604030504040204" pitchFamily="34" charset="0"/>
                <a:ea typeface="Verdana" panose="020B0604030504040204" pitchFamily="34" charset="0"/>
                <a:cs typeface="Calibri"/>
              </a:rPr>
              <a:t> </a:t>
            </a:r>
            <a:r>
              <a:rPr sz="1100" spc="-10" dirty="0">
                <a:solidFill>
                  <a:srgbClr val="592B8A"/>
                </a:solidFill>
                <a:latin typeface="Verdana" panose="020B0604030504040204" pitchFamily="34" charset="0"/>
                <a:ea typeface="Verdana" panose="020B0604030504040204" pitchFamily="34" charset="0"/>
                <a:cs typeface="Calibri"/>
              </a:rPr>
              <a:t>relevant,</a:t>
            </a:r>
            <a:r>
              <a:rPr sz="1100" spc="-15" dirty="0">
                <a:solidFill>
                  <a:srgbClr val="592B8A"/>
                </a:solidFill>
                <a:latin typeface="Verdana" panose="020B0604030504040204" pitchFamily="34" charset="0"/>
                <a:ea typeface="Verdana" panose="020B0604030504040204" pitchFamily="34" charset="0"/>
                <a:cs typeface="Calibri"/>
              </a:rPr>
              <a:t> </a:t>
            </a:r>
            <a:r>
              <a:rPr sz="1100" spc="-10" dirty="0">
                <a:solidFill>
                  <a:srgbClr val="592B8A"/>
                </a:solidFill>
                <a:latin typeface="Verdana" panose="020B0604030504040204" pitchFamily="34" charset="0"/>
                <a:ea typeface="Verdana" panose="020B0604030504040204" pitchFamily="34" charset="0"/>
                <a:cs typeface="Calibri"/>
              </a:rPr>
              <a:t>delivers</a:t>
            </a:r>
            <a:r>
              <a:rPr sz="1100" spc="-2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value,</a:t>
            </a:r>
            <a:r>
              <a:rPr sz="1100" spc="-3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is</a:t>
            </a:r>
            <a:r>
              <a:rPr sz="1100" spc="-40" dirty="0">
                <a:solidFill>
                  <a:srgbClr val="592B8A"/>
                </a:solidFill>
                <a:latin typeface="Verdana" panose="020B0604030504040204" pitchFamily="34" charset="0"/>
                <a:ea typeface="Verdana" panose="020B0604030504040204" pitchFamily="34" charset="0"/>
                <a:cs typeface="Calibri"/>
              </a:rPr>
              <a:t> </a:t>
            </a:r>
            <a:r>
              <a:rPr sz="1100" spc="-10" dirty="0">
                <a:solidFill>
                  <a:srgbClr val="592B8A"/>
                </a:solidFill>
                <a:latin typeface="Verdana" panose="020B0604030504040204" pitchFamily="34" charset="0"/>
                <a:ea typeface="Verdana" panose="020B0604030504040204" pitchFamily="34" charset="0"/>
                <a:cs typeface="Calibri"/>
              </a:rPr>
              <a:t>responsive</a:t>
            </a:r>
            <a:r>
              <a:rPr sz="1100" spc="-3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to</a:t>
            </a:r>
            <a:r>
              <a:rPr sz="1100" spc="-4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member</a:t>
            </a:r>
            <a:r>
              <a:rPr sz="1100" spc="-3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needs,</a:t>
            </a:r>
            <a:r>
              <a:rPr sz="1100" spc="-3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and</a:t>
            </a:r>
            <a:r>
              <a:rPr sz="1100" spc="-35" dirty="0">
                <a:solidFill>
                  <a:srgbClr val="592B8A"/>
                </a:solidFill>
                <a:latin typeface="Verdana" panose="020B0604030504040204" pitchFamily="34" charset="0"/>
                <a:ea typeface="Verdana" panose="020B0604030504040204" pitchFamily="34" charset="0"/>
                <a:cs typeface="Calibri"/>
              </a:rPr>
              <a:t> </a:t>
            </a:r>
            <a:r>
              <a:rPr sz="1100" spc="-10" dirty="0">
                <a:solidFill>
                  <a:srgbClr val="592B8A"/>
                </a:solidFill>
                <a:latin typeface="Verdana" panose="020B0604030504040204" pitchFamily="34" charset="0"/>
                <a:ea typeface="Verdana" panose="020B0604030504040204" pitchFamily="34" charset="0"/>
                <a:cs typeface="Calibri"/>
              </a:rPr>
              <a:t>generates</a:t>
            </a:r>
            <a:r>
              <a:rPr sz="1100" spc="-20" dirty="0">
                <a:solidFill>
                  <a:srgbClr val="592B8A"/>
                </a:solidFill>
                <a:latin typeface="Verdana" panose="020B0604030504040204" pitchFamily="34" charset="0"/>
                <a:ea typeface="Verdana" panose="020B0604030504040204" pitchFamily="34" charset="0"/>
                <a:cs typeface="Calibri"/>
              </a:rPr>
              <a:t> </a:t>
            </a:r>
            <a:r>
              <a:rPr sz="1100" spc="-10" dirty="0">
                <a:solidFill>
                  <a:srgbClr val="592B8A"/>
                </a:solidFill>
                <a:latin typeface="Verdana" panose="020B0604030504040204" pitchFamily="34" charset="0"/>
                <a:ea typeface="Verdana" panose="020B0604030504040204" pitchFamily="34" charset="0"/>
                <a:cs typeface="Calibri"/>
              </a:rPr>
              <a:t>revenue</a:t>
            </a:r>
            <a:r>
              <a:rPr sz="1100" spc="-2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to</a:t>
            </a:r>
            <a:r>
              <a:rPr sz="1100" spc="-4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support</a:t>
            </a:r>
            <a:r>
              <a:rPr sz="1100" spc="-3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the</a:t>
            </a:r>
            <a:r>
              <a:rPr sz="1100" spc="-4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work</a:t>
            </a:r>
            <a:r>
              <a:rPr sz="1100" spc="-55" dirty="0">
                <a:solidFill>
                  <a:srgbClr val="592B8A"/>
                </a:solidFill>
                <a:latin typeface="Verdana" panose="020B0604030504040204" pitchFamily="34" charset="0"/>
                <a:ea typeface="Verdana" panose="020B0604030504040204" pitchFamily="34" charset="0"/>
                <a:cs typeface="Calibri"/>
              </a:rPr>
              <a:t> </a:t>
            </a:r>
            <a:r>
              <a:rPr sz="1100" spc="-25" dirty="0">
                <a:solidFill>
                  <a:srgbClr val="592B8A"/>
                </a:solidFill>
                <a:latin typeface="Verdana" panose="020B0604030504040204" pitchFamily="34" charset="0"/>
                <a:ea typeface="Verdana" panose="020B0604030504040204" pitchFamily="34" charset="0"/>
                <a:cs typeface="Calibri"/>
              </a:rPr>
              <a:t>of </a:t>
            </a:r>
            <a:r>
              <a:rPr sz="1100" dirty="0">
                <a:solidFill>
                  <a:srgbClr val="592B8A"/>
                </a:solidFill>
                <a:latin typeface="Verdana" panose="020B0604030504040204" pitchFamily="34" charset="0"/>
                <a:ea typeface="Verdana" panose="020B0604030504040204" pitchFamily="34" charset="0"/>
                <a:cs typeface="Calibri"/>
              </a:rPr>
              <a:t>the</a:t>
            </a:r>
            <a:r>
              <a:rPr sz="1100" spc="-25" dirty="0">
                <a:solidFill>
                  <a:srgbClr val="592B8A"/>
                </a:solidFill>
                <a:latin typeface="Verdana" panose="020B0604030504040204" pitchFamily="34" charset="0"/>
                <a:ea typeface="Verdana" panose="020B0604030504040204" pitchFamily="34" charset="0"/>
                <a:cs typeface="Calibri"/>
              </a:rPr>
              <a:t> </a:t>
            </a:r>
            <a:r>
              <a:rPr sz="1100" spc="-10" dirty="0">
                <a:solidFill>
                  <a:srgbClr val="592B8A"/>
                </a:solidFill>
                <a:latin typeface="Verdana" panose="020B0604030504040204" pitchFamily="34" charset="0"/>
                <a:ea typeface="Verdana" panose="020B0604030504040204" pitchFamily="34" charset="0"/>
                <a:cs typeface="Calibri"/>
              </a:rPr>
              <a:t>association.</a:t>
            </a:r>
            <a:endParaRPr sz="1100" dirty="0">
              <a:solidFill>
                <a:srgbClr val="592B8A"/>
              </a:solidFill>
              <a:latin typeface="Verdana" panose="020B0604030504040204" pitchFamily="34" charset="0"/>
              <a:ea typeface="Verdana" panose="020B0604030504040204" pitchFamily="34" charset="0"/>
              <a:cs typeface="Calibri"/>
            </a:endParaRPr>
          </a:p>
          <a:p>
            <a:pPr marL="240665" indent="-227965">
              <a:lnSpc>
                <a:spcPct val="100000"/>
              </a:lnSpc>
              <a:spcBef>
                <a:spcPts val="315"/>
              </a:spcBef>
              <a:buFont typeface="Arial"/>
              <a:buChar char="•"/>
              <a:tabLst>
                <a:tab pos="240665" algn="l"/>
              </a:tabLst>
            </a:pPr>
            <a:r>
              <a:rPr sz="1100" spc="-10" dirty="0">
                <a:solidFill>
                  <a:srgbClr val="592B8A"/>
                </a:solidFill>
                <a:latin typeface="Verdana" panose="020B0604030504040204" pitchFamily="34" charset="0"/>
                <a:ea typeface="Verdana" panose="020B0604030504040204" pitchFamily="34" charset="0"/>
                <a:cs typeface="Calibri"/>
              </a:rPr>
              <a:t>Leadership:</a:t>
            </a:r>
            <a:endParaRPr sz="1100" dirty="0">
              <a:solidFill>
                <a:srgbClr val="592B8A"/>
              </a:solidFill>
              <a:latin typeface="Verdana" panose="020B0604030504040204" pitchFamily="34" charset="0"/>
              <a:ea typeface="Verdana" panose="020B0604030504040204" pitchFamily="34" charset="0"/>
              <a:cs typeface="Calibri"/>
            </a:endParaRPr>
          </a:p>
          <a:p>
            <a:pPr marL="469265" marR="6728459">
              <a:lnSpc>
                <a:spcPct val="127299"/>
              </a:lnSpc>
              <a:spcBef>
                <a:spcPts val="25"/>
              </a:spcBef>
            </a:pPr>
            <a:endParaRPr sz="1000" dirty="0">
              <a:latin typeface="Verdana" panose="020B0604030504040204" pitchFamily="34" charset="0"/>
              <a:ea typeface="Verdana" panose="020B0604030504040204" pitchFamily="34" charset="0"/>
              <a:cs typeface="Calibri"/>
            </a:endParaRPr>
          </a:p>
        </p:txBody>
      </p:sp>
      <p:sp>
        <p:nvSpPr>
          <p:cNvPr id="5" name="object 4">
            <a:extLst>
              <a:ext uri="{FF2B5EF4-FFF2-40B4-BE49-F238E27FC236}">
                <a16:creationId xmlns:a16="http://schemas.microsoft.com/office/drawing/2014/main" id="{ECEDAD88-20DD-8653-88F1-86C858D111A7}"/>
              </a:ext>
            </a:extLst>
          </p:cNvPr>
          <p:cNvSpPr txBox="1"/>
          <p:nvPr/>
        </p:nvSpPr>
        <p:spPr>
          <a:xfrm>
            <a:off x="1032509" y="3895846"/>
            <a:ext cx="579120" cy="289823"/>
          </a:xfrm>
          <a:prstGeom prst="rect">
            <a:avLst/>
          </a:prstGeom>
        </p:spPr>
        <p:txBody>
          <a:bodyPr vert="horz" wrap="square" lIns="0" tIns="12700" rIns="0" bIns="0" rtlCol="0">
            <a:spAutoFit/>
          </a:bodyPr>
          <a:lstStyle/>
          <a:p>
            <a:pPr>
              <a:lnSpc>
                <a:spcPct val="100000"/>
              </a:lnSpc>
              <a:spcBef>
                <a:spcPts val="100"/>
              </a:spcBef>
            </a:pPr>
            <a:r>
              <a:rPr b="1" spc="-25">
                <a:solidFill>
                  <a:srgbClr val="592B8A"/>
                </a:solidFill>
                <a:latin typeface="Verdana" panose="020B0604030504040204" pitchFamily="34" charset="0"/>
                <a:ea typeface="Verdana" panose="020B0604030504040204" pitchFamily="34" charset="0"/>
                <a:cs typeface="Calibri"/>
              </a:rPr>
              <a:t>MRF</a:t>
            </a:r>
            <a:endParaRPr>
              <a:solidFill>
                <a:srgbClr val="592B8A"/>
              </a:solidFill>
              <a:latin typeface="Verdana" panose="020B0604030504040204" pitchFamily="34" charset="0"/>
              <a:ea typeface="Verdana" panose="020B0604030504040204" pitchFamily="34" charset="0"/>
              <a:cs typeface="Calibri"/>
            </a:endParaRPr>
          </a:p>
        </p:txBody>
      </p:sp>
      <p:sp>
        <p:nvSpPr>
          <p:cNvPr id="6" name="object 5">
            <a:extLst>
              <a:ext uri="{FF2B5EF4-FFF2-40B4-BE49-F238E27FC236}">
                <a16:creationId xmlns:a16="http://schemas.microsoft.com/office/drawing/2014/main" id="{D29929DD-FBB1-A06D-DCDB-292EF0E3545C}"/>
              </a:ext>
            </a:extLst>
          </p:cNvPr>
          <p:cNvSpPr txBox="1"/>
          <p:nvPr/>
        </p:nvSpPr>
        <p:spPr>
          <a:xfrm>
            <a:off x="1322069" y="4211029"/>
            <a:ext cx="9900920" cy="822661"/>
          </a:xfrm>
          <a:prstGeom prst="rect">
            <a:avLst/>
          </a:prstGeom>
        </p:spPr>
        <p:txBody>
          <a:bodyPr vert="horz" wrap="square" lIns="0" tIns="37465" rIns="0" bIns="0" rtlCol="0">
            <a:spAutoFit/>
          </a:bodyPr>
          <a:lstStyle/>
          <a:p>
            <a:pPr marL="241300" marR="5080" indent="-229235">
              <a:lnSpc>
                <a:spcPts val="1510"/>
              </a:lnSpc>
              <a:spcBef>
                <a:spcPts val="295"/>
              </a:spcBef>
              <a:buFont typeface="Arial"/>
              <a:buChar char="•"/>
              <a:tabLst>
                <a:tab pos="241300" algn="l"/>
              </a:tabLst>
            </a:pPr>
            <a:r>
              <a:rPr sz="1100" dirty="0">
                <a:solidFill>
                  <a:srgbClr val="592B8A"/>
                </a:solidFill>
                <a:latin typeface="Verdana" panose="020B0604030504040204" pitchFamily="34" charset="0"/>
                <a:ea typeface="Verdana" panose="020B0604030504040204" pitchFamily="34" charset="0"/>
                <a:cs typeface="Calibri"/>
              </a:rPr>
              <a:t>Mission:</a:t>
            </a:r>
            <a:r>
              <a:rPr sz="1100" spc="-4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to</a:t>
            </a:r>
            <a:r>
              <a:rPr sz="1100" spc="-3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provide</a:t>
            </a:r>
            <a:r>
              <a:rPr sz="1100" spc="-3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a</a:t>
            </a:r>
            <a:r>
              <a:rPr sz="1100" spc="-4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forum</a:t>
            </a:r>
            <a:r>
              <a:rPr sz="1100" spc="-5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where</a:t>
            </a:r>
            <a:r>
              <a:rPr sz="1100" spc="-40" dirty="0">
                <a:solidFill>
                  <a:srgbClr val="592B8A"/>
                </a:solidFill>
                <a:latin typeface="Verdana" panose="020B0604030504040204" pitchFamily="34" charset="0"/>
                <a:ea typeface="Verdana" panose="020B0604030504040204" pitchFamily="34" charset="0"/>
                <a:cs typeface="Calibri"/>
              </a:rPr>
              <a:t> </a:t>
            </a:r>
            <a:r>
              <a:rPr sz="1100" spc="-10" dirty="0">
                <a:solidFill>
                  <a:srgbClr val="592B8A"/>
                </a:solidFill>
                <a:latin typeface="Verdana" panose="020B0604030504040204" pitchFamily="34" charset="0"/>
                <a:ea typeface="Verdana" panose="020B0604030504040204" pitchFamily="34" charset="0"/>
                <a:cs typeface="Calibri"/>
              </a:rPr>
              <a:t>processors</a:t>
            </a:r>
            <a:r>
              <a:rPr sz="1100" spc="-4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of</a:t>
            </a:r>
            <a:r>
              <a:rPr sz="1100" spc="-40" dirty="0">
                <a:solidFill>
                  <a:srgbClr val="592B8A"/>
                </a:solidFill>
                <a:latin typeface="Verdana" panose="020B0604030504040204" pitchFamily="34" charset="0"/>
                <a:ea typeface="Verdana" panose="020B0604030504040204" pitchFamily="34" charset="0"/>
                <a:cs typeface="Calibri"/>
              </a:rPr>
              <a:t> </a:t>
            </a:r>
            <a:r>
              <a:rPr sz="1100" spc="-10" dirty="0">
                <a:solidFill>
                  <a:srgbClr val="592B8A"/>
                </a:solidFill>
                <a:latin typeface="Verdana" panose="020B0604030504040204" pitchFamily="34" charset="0"/>
                <a:ea typeface="Verdana" panose="020B0604030504040204" pitchFamily="34" charset="0"/>
                <a:cs typeface="Calibri"/>
              </a:rPr>
              <a:t>residential</a:t>
            </a:r>
            <a:r>
              <a:rPr sz="1100" spc="-15" dirty="0">
                <a:solidFill>
                  <a:srgbClr val="592B8A"/>
                </a:solidFill>
                <a:latin typeface="Verdana" panose="020B0604030504040204" pitchFamily="34" charset="0"/>
                <a:ea typeface="Verdana" panose="020B0604030504040204" pitchFamily="34" charset="0"/>
                <a:cs typeface="Calibri"/>
              </a:rPr>
              <a:t> </a:t>
            </a:r>
            <a:r>
              <a:rPr sz="1100" spc="-10" dirty="0">
                <a:solidFill>
                  <a:srgbClr val="592B8A"/>
                </a:solidFill>
                <a:latin typeface="Verdana" panose="020B0604030504040204" pitchFamily="34" charset="0"/>
                <a:ea typeface="Verdana" panose="020B0604030504040204" pitchFamily="34" charset="0"/>
                <a:cs typeface="Calibri"/>
              </a:rPr>
              <a:t>recycling</a:t>
            </a:r>
            <a:r>
              <a:rPr sz="1100" spc="-2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(whether</a:t>
            </a:r>
            <a:r>
              <a:rPr sz="1100" spc="-15" dirty="0">
                <a:solidFill>
                  <a:srgbClr val="592B8A"/>
                </a:solidFill>
                <a:latin typeface="Verdana" panose="020B0604030504040204" pitchFamily="34" charset="0"/>
                <a:ea typeface="Verdana" panose="020B0604030504040204" pitchFamily="34" charset="0"/>
                <a:cs typeface="Calibri"/>
              </a:rPr>
              <a:t> </a:t>
            </a:r>
            <a:r>
              <a:rPr sz="1100" spc="-10" dirty="0">
                <a:solidFill>
                  <a:srgbClr val="592B8A"/>
                </a:solidFill>
                <a:latin typeface="Verdana" panose="020B0604030504040204" pitchFamily="34" charset="0"/>
                <a:ea typeface="Verdana" panose="020B0604030504040204" pitchFamily="34" charset="0"/>
                <a:cs typeface="Calibri"/>
              </a:rPr>
              <a:t>single-</a:t>
            </a:r>
            <a:r>
              <a:rPr sz="1100" dirty="0">
                <a:solidFill>
                  <a:srgbClr val="592B8A"/>
                </a:solidFill>
                <a:latin typeface="Verdana" panose="020B0604030504040204" pitchFamily="34" charset="0"/>
                <a:ea typeface="Verdana" panose="020B0604030504040204" pitchFamily="34" charset="0"/>
                <a:cs typeface="Calibri"/>
              </a:rPr>
              <a:t>stream,</a:t>
            </a:r>
            <a:r>
              <a:rPr sz="1100" spc="-20" dirty="0">
                <a:solidFill>
                  <a:srgbClr val="592B8A"/>
                </a:solidFill>
                <a:latin typeface="Verdana" panose="020B0604030504040204" pitchFamily="34" charset="0"/>
                <a:ea typeface="Verdana" panose="020B0604030504040204" pitchFamily="34" charset="0"/>
                <a:cs typeface="Calibri"/>
              </a:rPr>
              <a:t> </a:t>
            </a:r>
            <a:r>
              <a:rPr sz="1100" spc="-10" dirty="0">
                <a:solidFill>
                  <a:srgbClr val="592B8A"/>
                </a:solidFill>
                <a:latin typeface="Verdana" panose="020B0604030504040204" pitchFamily="34" charset="0"/>
                <a:ea typeface="Verdana" panose="020B0604030504040204" pitchFamily="34" charset="0"/>
                <a:cs typeface="Calibri"/>
              </a:rPr>
              <a:t>dual-</a:t>
            </a:r>
            <a:r>
              <a:rPr sz="1100" dirty="0">
                <a:solidFill>
                  <a:srgbClr val="592B8A"/>
                </a:solidFill>
                <a:latin typeface="Verdana" panose="020B0604030504040204" pitchFamily="34" charset="0"/>
                <a:ea typeface="Verdana" panose="020B0604030504040204" pitchFamily="34" charset="0"/>
                <a:cs typeface="Calibri"/>
              </a:rPr>
              <a:t>stream,</a:t>
            </a:r>
            <a:r>
              <a:rPr sz="1100" spc="-1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or</a:t>
            </a:r>
            <a:r>
              <a:rPr sz="1100" spc="-4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drop</a:t>
            </a:r>
            <a:r>
              <a:rPr sz="1100" spc="-4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off</a:t>
            </a:r>
            <a:r>
              <a:rPr sz="1100" spc="-55" dirty="0">
                <a:solidFill>
                  <a:srgbClr val="592B8A"/>
                </a:solidFill>
                <a:latin typeface="Verdana" panose="020B0604030504040204" pitchFamily="34" charset="0"/>
                <a:ea typeface="Verdana" panose="020B0604030504040204" pitchFamily="34" charset="0"/>
                <a:cs typeface="Calibri"/>
              </a:rPr>
              <a:t> </a:t>
            </a:r>
            <a:r>
              <a:rPr sz="1100" spc="-10" dirty="0">
                <a:solidFill>
                  <a:srgbClr val="592B8A"/>
                </a:solidFill>
                <a:latin typeface="Verdana" panose="020B0604030504040204" pitchFamily="34" charset="0"/>
                <a:ea typeface="Verdana" panose="020B0604030504040204" pitchFamily="34" charset="0"/>
                <a:cs typeface="Calibri"/>
              </a:rPr>
              <a:t>programs),</a:t>
            </a:r>
            <a:r>
              <a:rPr sz="1100" spc="-40" dirty="0">
                <a:solidFill>
                  <a:srgbClr val="592B8A"/>
                </a:solidFill>
                <a:latin typeface="Verdana" panose="020B0604030504040204" pitchFamily="34" charset="0"/>
                <a:ea typeface="Verdana" panose="020B0604030504040204" pitchFamily="34" charset="0"/>
                <a:cs typeface="Calibri"/>
              </a:rPr>
              <a:t> </a:t>
            </a:r>
            <a:r>
              <a:rPr sz="1100" spc="-25" dirty="0">
                <a:solidFill>
                  <a:srgbClr val="592B8A"/>
                </a:solidFill>
                <a:latin typeface="Verdana" panose="020B0604030504040204" pitchFamily="34" charset="0"/>
                <a:ea typeface="Verdana" panose="020B0604030504040204" pitchFamily="34" charset="0"/>
                <a:cs typeface="Calibri"/>
              </a:rPr>
              <a:t>and </a:t>
            </a:r>
            <a:r>
              <a:rPr sz="1100" dirty="0">
                <a:solidFill>
                  <a:srgbClr val="592B8A"/>
                </a:solidFill>
                <a:latin typeface="Verdana" panose="020B0604030504040204" pitchFamily="34" charset="0"/>
                <a:ea typeface="Verdana" panose="020B0604030504040204" pitchFamily="34" charset="0"/>
                <a:cs typeface="Calibri"/>
              </a:rPr>
              <a:t>the</a:t>
            </a:r>
            <a:r>
              <a:rPr sz="1100" spc="-30" dirty="0">
                <a:solidFill>
                  <a:srgbClr val="592B8A"/>
                </a:solidFill>
                <a:latin typeface="Verdana" panose="020B0604030504040204" pitchFamily="34" charset="0"/>
                <a:ea typeface="Verdana" panose="020B0604030504040204" pitchFamily="34" charset="0"/>
                <a:cs typeface="Calibri"/>
              </a:rPr>
              <a:t> </a:t>
            </a:r>
            <a:r>
              <a:rPr sz="1100" spc="-10" dirty="0">
                <a:solidFill>
                  <a:srgbClr val="592B8A"/>
                </a:solidFill>
                <a:latin typeface="Verdana" panose="020B0604030504040204" pitchFamily="34" charset="0"/>
                <a:ea typeface="Verdana" panose="020B0604030504040204" pitchFamily="34" charset="0"/>
                <a:cs typeface="Calibri"/>
              </a:rPr>
              <a:t>consumers</a:t>
            </a:r>
            <a:r>
              <a:rPr sz="1100" spc="-3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of</a:t>
            </a:r>
            <a:r>
              <a:rPr sz="1100" spc="-4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the</a:t>
            </a:r>
            <a:r>
              <a:rPr sz="1100" spc="-15" dirty="0">
                <a:solidFill>
                  <a:srgbClr val="592B8A"/>
                </a:solidFill>
                <a:latin typeface="Verdana" panose="020B0604030504040204" pitchFamily="34" charset="0"/>
                <a:ea typeface="Verdana" panose="020B0604030504040204" pitchFamily="34" charset="0"/>
                <a:cs typeface="Calibri"/>
              </a:rPr>
              <a:t> </a:t>
            </a:r>
            <a:r>
              <a:rPr sz="1100" spc="-10" dirty="0">
                <a:solidFill>
                  <a:srgbClr val="592B8A"/>
                </a:solidFill>
                <a:latin typeface="Verdana" panose="020B0604030504040204" pitchFamily="34" charset="0"/>
                <a:ea typeface="Verdana" panose="020B0604030504040204" pitchFamily="34" charset="0"/>
                <a:cs typeface="Calibri"/>
              </a:rPr>
              <a:t>materials</a:t>
            </a:r>
            <a:r>
              <a:rPr sz="1100" spc="-30" dirty="0">
                <a:solidFill>
                  <a:srgbClr val="592B8A"/>
                </a:solidFill>
                <a:latin typeface="Verdana" panose="020B0604030504040204" pitchFamily="34" charset="0"/>
                <a:ea typeface="Verdana" panose="020B0604030504040204" pitchFamily="34" charset="0"/>
                <a:cs typeface="Calibri"/>
              </a:rPr>
              <a:t> </a:t>
            </a:r>
            <a:r>
              <a:rPr sz="1100" spc="-10" dirty="0">
                <a:solidFill>
                  <a:srgbClr val="592B8A"/>
                </a:solidFill>
                <a:latin typeface="Verdana" panose="020B0604030504040204" pitchFamily="34" charset="0"/>
                <a:ea typeface="Verdana" panose="020B0604030504040204" pitchFamily="34" charset="0"/>
                <a:cs typeface="Calibri"/>
              </a:rPr>
              <a:t>generated</a:t>
            </a:r>
            <a:r>
              <a:rPr sz="1100" spc="-2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by</a:t>
            </a:r>
            <a:r>
              <a:rPr sz="1100" spc="-2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those</a:t>
            </a:r>
            <a:r>
              <a:rPr sz="1100" spc="-30" dirty="0">
                <a:solidFill>
                  <a:srgbClr val="592B8A"/>
                </a:solidFill>
                <a:latin typeface="Verdana" panose="020B0604030504040204" pitchFamily="34" charset="0"/>
                <a:ea typeface="Verdana" panose="020B0604030504040204" pitchFamily="34" charset="0"/>
                <a:cs typeface="Calibri"/>
              </a:rPr>
              <a:t> </a:t>
            </a:r>
            <a:r>
              <a:rPr sz="1100" spc="-10" dirty="0">
                <a:solidFill>
                  <a:srgbClr val="592B8A"/>
                </a:solidFill>
                <a:latin typeface="Verdana" panose="020B0604030504040204" pitchFamily="34" charset="0"/>
                <a:ea typeface="Verdana" panose="020B0604030504040204" pitchFamily="34" charset="0"/>
                <a:cs typeface="Calibri"/>
              </a:rPr>
              <a:t>programs,</a:t>
            </a:r>
            <a:r>
              <a:rPr sz="1100" spc="-4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can</a:t>
            </a:r>
            <a:r>
              <a:rPr sz="1100" spc="-25" dirty="0">
                <a:solidFill>
                  <a:srgbClr val="592B8A"/>
                </a:solidFill>
                <a:latin typeface="Verdana" panose="020B0604030504040204" pitchFamily="34" charset="0"/>
                <a:ea typeface="Verdana" panose="020B0604030504040204" pitchFamily="34" charset="0"/>
                <a:cs typeface="Calibri"/>
              </a:rPr>
              <a:t> </a:t>
            </a:r>
            <a:r>
              <a:rPr sz="1100" spc="-10" dirty="0">
                <a:solidFill>
                  <a:srgbClr val="592B8A"/>
                </a:solidFill>
                <a:latin typeface="Verdana" panose="020B0604030504040204" pitchFamily="34" charset="0"/>
                <a:ea typeface="Verdana" panose="020B0604030504040204" pitchFamily="34" charset="0"/>
                <a:cs typeface="Calibri"/>
              </a:rPr>
              <a:t>exchange</a:t>
            </a:r>
            <a:r>
              <a:rPr sz="1100" spc="-1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pertinent </a:t>
            </a:r>
            <a:r>
              <a:rPr sz="1100" spc="-10" dirty="0">
                <a:solidFill>
                  <a:srgbClr val="592B8A"/>
                </a:solidFill>
                <a:latin typeface="Verdana" panose="020B0604030504040204" pitchFamily="34" charset="0"/>
                <a:ea typeface="Verdana" panose="020B0604030504040204" pitchFamily="34" charset="0"/>
                <a:cs typeface="Calibri"/>
              </a:rPr>
              <a:t>information,</a:t>
            </a:r>
            <a:r>
              <a:rPr sz="1100" spc="-4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discuss</a:t>
            </a:r>
            <a:r>
              <a:rPr sz="1100" spc="-3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and</a:t>
            </a:r>
            <a:r>
              <a:rPr sz="1100" spc="-2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respond</a:t>
            </a:r>
            <a:r>
              <a:rPr sz="1100" spc="-2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to</a:t>
            </a:r>
            <a:r>
              <a:rPr sz="1100" spc="-30" dirty="0">
                <a:solidFill>
                  <a:srgbClr val="592B8A"/>
                </a:solidFill>
                <a:latin typeface="Verdana" panose="020B0604030504040204" pitchFamily="34" charset="0"/>
                <a:ea typeface="Verdana" panose="020B0604030504040204" pitchFamily="34" charset="0"/>
                <a:cs typeface="Calibri"/>
              </a:rPr>
              <a:t> </a:t>
            </a:r>
            <a:r>
              <a:rPr sz="1100" spc="-10" dirty="0">
                <a:solidFill>
                  <a:srgbClr val="592B8A"/>
                </a:solidFill>
                <a:latin typeface="Verdana" panose="020B0604030504040204" pitchFamily="34" charset="0"/>
                <a:ea typeface="Verdana" panose="020B0604030504040204" pitchFamily="34" charset="0"/>
                <a:cs typeface="Calibri"/>
              </a:rPr>
              <a:t>emerging </a:t>
            </a:r>
            <a:r>
              <a:rPr sz="1100" dirty="0">
                <a:solidFill>
                  <a:srgbClr val="592B8A"/>
                </a:solidFill>
                <a:latin typeface="Verdana" panose="020B0604030504040204" pitchFamily="34" charset="0"/>
                <a:ea typeface="Verdana" panose="020B0604030504040204" pitchFamily="34" charset="0"/>
                <a:cs typeface="Calibri"/>
              </a:rPr>
              <a:t>issues,</a:t>
            </a:r>
            <a:r>
              <a:rPr sz="1100" spc="-2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and</a:t>
            </a:r>
            <a:r>
              <a:rPr sz="1100" spc="-25" dirty="0">
                <a:solidFill>
                  <a:srgbClr val="592B8A"/>
                </a:solidFill>
                <a:latin typeface="Verdana" panose="020B0604030504040204" pitchFamily="34" charset="0"/>
                <a:ea typeface="Verdana" panose="020B0604030504040204" pitchFamily="34" charset="0"/>
                <a:cs typeface="Calibri"/>
              </a:rPr>
              <a:t> </a:t>
            </a:r>
            <a:r>
              <a:rPr sz="1100" spc="-10" dirty="0">
                <a:solidFill>
                  <a:srgbClr val="592B8A"/>
                </a:solidFill>
                <a:latin typeface="Verdana" panose="020B0604030504040204" pitchFamily="34" charset="0"/>
                <a:ea typeface="Verdana" panose="020B0604030504040204" pitchFamily="34" charset="0"/>
                <a:cs typeface="Calibri"/>
              </a:rPr>
              <a:t>stay</a:t>
            </a:r>
            <a:r>
              <a:rPr sz="1100" spc="-35" dirty="0">
                <a:solidFill>
                  <a:srgbClr val="592B8A"/>
                </a:solidFill>
                <a:latin typeface="Verdana" panose="020B0604030504040204" pitchFamily="34" charset="0"/>
                <a:ea typeface="Verdana" panose="020B0604030504040204" pitchFamily="34" charset="0"/>
                <a:cs typeface="Calibri"/>
              </a:rPr>
              <a:t> </a:t>
            </a:r>
            <a:r>
              <a:rPr sz="1100" spc="-10" dirty="0">
                <a:solidFill>
                  <a:srgbClr val="592B8A"/>
                </a:solidFill>
                <a:latin typeface="Verdana" panose="020B0604030504040204" pitchFamily="34" charset="0"/>
                <a:ea typeface="Verdana" panose="020B0604030504040204" pitchFamily="34" charset="0"/>
                <a:cs typeface="Calibri"/>
              </a:rPr>
              <a:t>abreast</a:t>
            </a:r>
            <a:r>
              <a:rPr sz="1100" spc="-2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of</a:t>
            </a:r>
            <a:r>
              <a:rPr sz="1100" spc="-4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domestic</a:t>
            </a:r>
            <a:r>
              <a:rPr sz="1100" spc="-4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and</a:t>
            </a:r>
            <a:r>
              <a:rPr sz="1100" spc="-2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global</a:t>
            </a:r>
            <a:r>
              <a:rPr sz="1100" spc="-3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economic</a:t>
            </a:r>
            <a:r>
              <a:rPr sz="1100" spc="-40" dirty="0">
                <a:solidFill>
                  <a:srgbClr val="592B8A"/>
                </a:solidFill>
                <a:latin typeface="Verdana" panose="020B0604030504040204" pitchFamily="34" charset="0"/>
                <a:ea typeface="Verdana" panose="020B0604030504040204" pitchFamily="34" charset="0"/>
                <a:cs typeface="Calibri"/>
              </a:rPr>
              <a:t> </a:t>
            </a:r>
            <a:r>
              <a:rPr sz="1100" spc="-10" dirty="0">
                <a:solidFill>
                  <a:srgbClr val="592B8A"/>
                </a:solidFill>
                <a:latin typeface="Verdana" panose="020B0604030504040204" pitchFamily="34" charset="0"/>
                <a:ea typeface="Verdana" panose="020B0604030504040204" pitchFamily="34" charset="0"/>
                <a:cs typeface="Calibri"/>
              </a:rPr>
              <a:t>developments </a:t>
            </a:r>
            <a:r>
              <a:rPr sz="1100" dirty="0">
                <a:solidFill>
                  <a:srgbClr val="592B8A"/>
                </a:solidFill>
                <a:latin typeface="Verdana" panose="020B0604030504040204" pitchFamily="34" charset="0"/>
                <a:ea typeface="Verdana" panose="020B0604030504040204" pitchFamily="34" charset="0"/>
                <a:cs typeface="Calibri"/>
              </a:rPr>
              <a:t>and</a:t>
            </a:r>
            <a:r>
              <a:rPr sz="1100" spc="-25" dirty="0">
                <a:solidFill>
                  <a:srgbClr val="592B8A"/>
                </a:solidFill>
                <a:latin typeface="Verdana" panose="020B0604030504040204" pitchFamily="34" charset="0"/>
                <a:ea typeface="Verdana" panose="020B0604030504040204" pitchFamily="34" charset="0"/>
                <a:cs typeface="Calibri"/>
              </a:rPr>
              <a:t> </a:t>
            </a:r>
            <a:r>
              <a:rPr sz="1100" spc="-10" dirty="0">
                <a:solidFill>
                  <a:srgbClr val="592B8A"/>
                </a:solidFill>
                <a:latin typeface="Verdana" panose="020B0604030504040204" pitchFamily="34" charset="0"/>
                <a:ea typeface="Verdana" panose="020B0604030504040204" pitchFamily="34" charset="0"/>
                <a:cs typeface="Calibri"/>
              </a:rPr>
              <a:t>markets.</a:t>
            </a:r>
            <a:endParaRPr sz="1100" dirty="0">
              <a:solidFill>
                <a:srgbClr val="592B8A"/>
              </a:solidFill>
              <a:latin typeface="Verdana" panose="020B0604030504040204" pitchFamily="34" charset="0"/>
              <a:ea typeface="Verdana" panose="020B0604030504040204" pitchFamily="34" charset="0"/>
              <a:cs typeface="Calibri"/>
            </a:endParaRPr>
          </a:p>
          <a:p>
            <a:pPr marL="240665" indent="-227965">
              <a:lnSpc>
                <a:spcPct val="100000"/>
              </a:lnSpc>
              <a:spcBef>
                <a:spcPts val="315"/>
              </a:spcBef>
              <a:buFont typeface="Arial"/>
              <a:buChar char="•"/>
              <a:tabLst>
                <a:tab pos="240665" algn="l"/>
              </a:tabLst>
            </a:pPr>
            <a:r>
              <a:rPr sz="1100" spc="-10" dirty="0">
                <a:solidFill>
                  <a:srgbClr val="592B8A"/>
                </a:solidFill>
                <a:latin typeface="Verdana" panose="020B0604030504040204" pitchFamily="34" charset="0"/>
                <a:ea typeface="Verdana" panose="020B0604030504040204" pitchFamily="34" charset="0"/>
                <a:cs typeface="Calibri"/>
              </a:rPr>
              <a:t>Leadership:</a:t>
            </a:r>
            <a:endParaRPr sz="1100" dirty="0">
              <a:solidFill>
                <a:srgbClr val="592B8A"/>
              </a:solidFill>
              <a:latin typeface="Verdana" panose="020B0604030504040204" pitchFamily="34" charset="0"/>
              <a:ea typeface="Verdana" panose="020B0604030504040204" pitchFamily="34" charset="0"/>
              <a:cs typeface="Calibri"/>
            </a:endParaRPr>
          </a:p>
        </p:txBody>
      </p:sp>
      <p:sp>
        <p:nvSpPr>
          <p:cNvPr id="7" name="object 6">
            <a:extLst>
              <a:ext uri="{FF2B5EF4-FFF2-40B4-BE49-F238E27FC236}">
                <a16:creationId xmlns:a16="http://schemas.microsoft.com/office/drawing/2014/main" id="{61A2244D-C655-3B88-C879-DA905AF1804C}"/>
              </a:ext>
            </a:extLst>
          </p:cNvPr>
          <p:cNvSpPr txBox="1">
            <a:spLocks noGrp="1"/>
          </p:cNvSpPr>
          <p:nvPr>
            <p:ph type="title"/>
          </p:nvPr>
        </p:nvSpPr>
        <p:spPr>
          <a:xfrm>
            <a:off x="225516" y="5563"/>
            <a:ext cx="11740967" cy="825226"/>
          </a:xfrm>
          <a:prstGeom prst="rect">
            <a:avLst/>
          </a:prstGeom>
        </p:spPr>
        <p:txBody>
          <a:bodyPr vert="horz" wrap="square" lIns="0" tIns="12065" rIns="0" bIns="0" rtlCol="0">
            <a:spAutoFit/>
          </a:bodyPr>
          <a:lstStyle/>
          <a:p>
            <a:pPr marL="12700">
              <a:lnSpc>
                <a:spcPct val="100000"/>
              </a:lnSpc>
              <a:spcBef>
                <a:spcPts val="95"/>
              </a:spcBef>
            </a:pPr>
            <a:r>
              <a:rPr lang="en-US" sz="3200" spc="-10">
                <a:latin typeface="Verdana" panose="020B0604030504040204" pitchFamily="34" charset="0"/>
                <a:ea typeface="Verdana" panose="020B0604030504040204" pitchFamily="34" charset="0"/>
              </a:rPr>
              <a:t>ReMA </a:t>
            </a:r>
            <a:r>
              <a:rPr sz="3200" spc="-10">
                <a:latin typeface="Verdana" panose="020B0604030504040204" pitchFamily="34" charset="0"/>
                <a:ea typeface="Verdana" panose="020B0604030504040204" pitchFamily="34" charset="0"/>
              </a:rPr>
              <a:t>Governance</a:t>
            </a:r>
          </a:p>
          <a:p>
            <a:pPr marL="12700">
              <a:lnSpc>
                <a:spcPct val="100000"/>
              </a:lnSpc>
              <a:spcBef>
                <a:spcPts val="100"/>
              </a:spcBef>
            </a:pPr>
            <a:r>
              <a:rPr sz="1800" i="1">
                <a:latin typeface="Verdana" panose="020B0604030504040204" pitchFamily="34" charset="0"/>
                <a:ea typeface="Verdana" panose="020B0604030504040204" pitchFamily="34" charset="0"/>
              </a:rPr>
              <a:t>Standing</a:t>
            </a:r>
            <a:r>
              <a:rPr sz="1800" i="1" spc="-110">
                <a:latin typeface="Verdana" panose="020B0604030504040204" pitchFamily="34" charset="0"/>
                <a:ea typeface="Verdana" panose="020B0604030504040204" pitchFamily="34" charset="0"/>
              </a:rPr>
              <a:t> </a:t>
            </a:r>
            <a:r>
              <a:rPr sz="1800" i="1">
                <a:latin typeface="Verdana" panose="020B0604030504040204" pitchFamily="34" charset="0"/>
                <a:ea typeface="Verdana" panose="020B0604030504040204" pitchFamily="34" charset="0"/>
              </a:rPr>
              <a:t>Committees</a:t>
            </a:r>
            <a:r>
              <a:rPr sz="1800" i="1" spc="-75">
                <a:latin typeface="Verdana" panose="020B0604030504040204" pitchFamily="34" charset="0"/>
                <a:ea typeface="Verdana" panose="020B0604030504040204" pitchFamily="34" charset="0"/>
              </a:rPr>
              <a:t> </a:t>
            </a:r>
            <a:r>
              <a:rPr sz="1800" i="1" spc="-20">
                <a:latin typeface="Verdana" panose="020B0604030504040204" pitchFamily="34" charset="0"/>
                <a:ea typeface="Verdana" panose="020B0604030504040204" pitchFamily="34" charset="0"/>
              </a:rPr>
              <a:t>(13)</a:t>
            </a:r>
            <a:endParaRPr sz="1800">
              <a:latin typeface="Verdana" panose="020B0604030504040204" pitchFamily="34" charset="0"/>
              <a:ea typeface="Verdana" panose="020B0604030504040204" pitchFamily="34" charset="0"/>
            </a:endParaRPr>
          </a:p>
        </p:txBody>
      </p:sp>
      <p:sp>
        <p:nvSpPr>
          <p:cNvPr id="8" name="TextBox 7">
            <a:extLst>
              <a:ext uri="{FF2B5EF4-FFF2-40B4-BE49-F238E27FC236}">
                <a16:creationId xmlns:a16="http://schemas.microsoft.com/office/drawing/2014/main" id="{1CEB40E1-736A-9ED4-818C-3E20A2A612A0}"/>
              </a:ext>
            </a:extLst>
          </p:cNvPr>
          <p:cNvSpPr txBox="1"/>
          <p:nvPr/>
        </p:nvSpPr>
        <p:spPr>
          <a:xfrm>
            <a:off x="1742988" y="2544629"/>
            <a:ext cx="6019800" cy="522900"/>
          </a:xfrm>
          <a:prstGeom prst="rect">
            <a:avLst/>
          </a:prstGeom>
          <a:noFill/>
        </p:spPr>
        <p:txBody>
          <a:bodyPr wrap="square" rtlCol="0">
            <a:spAutoFit/>
          </a:bodyPr>
          <a:lstStyle/>
          <a:p>
            <a:pPr>
              <a:lnSpc>
                <a:spcPct val="150000"/>
              </a:lnSpc>
            </a:pPr>
            <a:r>
              <a:rPr lang="en-US" sz="1000" dirty="0">
                <a:solidFill>
                  <a:srgbClr val="7030A0"/>
                </a:solidFill>
                <a:latin typeface="+mn-lt"/>
              </a:rPr>
              <a:t>Co-Chairs: Nancy Womack &amp; Jacqueline Lotzkar</a:t>
            </a:r>
          </a:p>
          <a:p>
            <a:pPr>
              <a:lnSpc>
                <a:spcPct val="150000"/>
              </a:lnSpc>
            </a:pPr>
            <a:r>
              <a:rPr lang="en-US" sz="1000" dirty="0">
                <a:solidFill>
                  <a:srgbClr val="7030A0"/>
                </a:solidFill>
                <a:latin typeface="+mn-lt"/>
              </a:rPr>
              <a:t>Staff Liaison: Brianna Gianti</a:t>
            </a:r>
          </a:p>
        </p:txBody>
      </p:sp>
      <p:sp>
        <p:nvSpPr>
          <p:cNvPr id="9" name="TextBox 8">
            <a:extLst>
              <a:ext uri="{FF2B5EF4-FFF2-40B4-BE49-F238E27FC236}">
                <a16:creationId xmlns:a16="http://schemas.microsoft.com/office/drawing/2014/main" id="{378CD802-1F40-F885-5134-200779285A55}"/>
              </a:ext>
            </a:extLst>
          </p:cNvPr>
          <p:cNvSpPr txBox="1"/>
          <p:nvPr/>
        </p:nvSpPr>
        <p:spPr>
          <a:xfrm>
            <a:off x="1981200" y="5070133"/>
            <a:ext cx="6019800" cy="522900"/>
          </a:xfrm>
          <a:prstGeom prst="rect">
            <a:avLst/>
          </a:prstGeom>
          <a:noFill/>
        </p:spPr>
        <p:txBody>
          <a:bodyPr wrap="square" rtlCol="0">
            <a:spAutoFit/>
          </a:bodyPr>
          <a:lstStyle/>
          <a:p>
            <a:pPr>
              <a:lnSpc>
                <a:spcPct val="150000"/>
              </a:lnSpc>
            </a:pPr>
            <a:r>
              <a:rPr lang="en-US" sz="1000">
                <a:solidFill>
                  <a:srgbClr val="592B8A"/>
                </a:solidFill>
                <a:latin typeface="+mn-lt"/>
              </a:rPr>
              <a:t>Co-Chairs: Michael Hughes &amp; Shannon Crawford Gay </a:t>
            </a:r>
          </a:p>
          <a:p>
            <a:pPr>
              <a:lnSpc>
                <a:spcPct val="150000"/>
              </a:lnSpc>
            </a:pPr>
            <a:r>
              <a:rPr lang="en-US" sz="1000">
                <a:solidFill>
                  <a:srgbClr val="592B8A"/>
                </a:solidFill>
                <a:latin typeface="+mn-lt"/>
              </a:rPr>
              <a:t>Staff Liaison: Bret Biggers</a:t>
            </a:r>
          </a:p>
        </p:txBody>
      </p:sp>
    </p:spTree>
    <p:extLst>
      <p:ext uri="{BB962C8B-B14F-4D97-AF65-F5344CB8AC3E}">
        <p14:creationId xmlns:p14="http://schemas.microsoft.com/office/powerpoint/2010/main" val="932190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a16="http://schemas.microsoft.com/office/drawing/2014/main" id="{B4A76958-B0CA-106D-F612-0F9D7703BEFA}"/>
              </a:ext>
            </a:extLst>
          </p:cNvPr>
          <p:cNvSpPr txBox="1">
            <a:spLocks/>
          </p:cNvSpPr>
          <p:nvPr/>
        </p:nvSpPr>
        <p:spPr>
          <a:xfrm>
            <a:off x="11067288" y="6463728"/>
            <a:ext cx="244475" cy="153888"/>
          </a:xfrm>
          <a:prstGeom prst="rect">
            <a:avLst/>
          </a:prstGeom>
        </p:spPr>
        <p:txBody>
          <a:bodyPr vert="horz" wrap="square" lIns="0" tIns="0" rIns="0" bIns="0" rtlCol="0">
            <a:spAutoFit/>
          </a:bodyPr>
          <a:lstStyle>
            <a:defPPr>
              <a:defRPr kern="0"/>
            </a:defPPr>
          </a:lstStyle>
          <a:p>
            <a:pPr marL="38100">
              <a:lnSpc>
                <a:spcPts val="1240"/>
              </a:lnSpc>
            </a:pPr>
            <a:fld id="{81D60167-4931-47E6-BA6A-407CBD079E47}" type="slidenum">
              <a:rPr lang="en-US" sz="1050" spc="-25" smtClean="0">
                <a:latin typeface="Verdana" panose="020B0604030504040204" pitchFamily="34" charset="0"/>
                <a:ea typeface="Verdana" panose="020B0604030504040204" pitchFamily="34" charset="0"/>
              </a:rPr>
              <a:pPr marL="38100">
                <a:lnSpc>
                  <a:spcPts val="1240"/>
                </a:lnSpc>
              </a:pPr>
              <a:t>11</a:t>
            </a:fld>
            <a:endParaRPr lang="en-US" sz="1050" spc="-25">
              <a:latin typeface="Verdana" panose="020B0604030504040204" pitchFamily="34" charset="0"/>
              <a:ea typeface="Verdana" panose="020B0604030504040204" pitchFamily="34" charset="0"/>
            </a:endParaRPr>
          </a:p>
        </p:txBody>
      </p:sp>
      <p:sp>
        <p:nvSpPr>
          <p:cNvPr id="3" name="object 2">
            <a:extLst>
              <a:ext uri="{FF2B5EF4-FFF2-40B4-BE49-F238E27FC236}">
                <a16:creationId xmlns:a16="http://schemas.microsoft.com/office/drawing/2014/main" id="{74E46427-9E1D-1979-B066-426410F8B758}"/>
              </a:ext>
            </a:extLst>
          </p:cNvPr>
          <p:cNvSpPr txBox="1"/>
          <p:nvPr/>
        </p:nvSpPr>
        <p:spPr>
          <a:xfrm>
            <a:off x="916939" y="1408824"/>
            <a:ext cx="2893061" cy="289823"/>
          </a:xfrm>
          <a:prstGeom prst="rect">
            <a:avLst/>
          </a:prstGeom>
        </p:spPr>
        <p:txBody>
          <a:bodyPr vert="horz" wrap="square" lIns="0" tIns="12700" rIns="0" bIns="0" rtlCol="0">
            <a:spAutoFit/>
          </a:bodyPr>
          <a:lstStyle/>
          <a:p>
            <a:pPr marL="12700">
              <a:lnSpc>
                <a:spcPct val="100000"/>
              </a:lnSpc>
              <a:spcBef>
                <a:spcPts val="100"/>
              </a:spcBef>
            </a:pPr>
            <a:r>
              <a:rPr b="1">
                <a:solidFill>
                  <a:srgbClr val="592B8A"/>
                </a:solidFill>
                <a:latin typeface="Verdana" panose="020B0604030504040204" pitchFamily="34" charset="0"/>
                <a:ea typeface="Verdana" panose="020B0604030504040204" pitchFamily="34" charset="0"/>
                <a:cs typeface="Calibri"/>
              </a:rPr>
              <a:t>Safe</a:t>
            </a:r>
            <a:r>
              <a:rPr b="1" spc="-90">
                <a:solidFill>
                  <a:srgbClr val="592B8A"/>
                </a:solidFill>
                <a:latin typeface="Verdana" panose="020B0604030504040204" pitchFamily="34" charset="0"/>
                <a:ea typeface="Verdana" panose="020B0604030504040204" pitchFamily="34" charset="0"/>
                <a:cs typeface="Calibri"/>
              </a:rPr>
              <a:t> </a:t>
            </a:r>
            <a:r>
              <a:rPr b="1" spc="-10">
                <a:solidFill>
                  <a:srgbClr val="592B8A"/>
                </a:solidFill>
                <a:latin typeface="Verdana" panose="020B0604030504040204" pitchFamily="34" charset="0"/>
                <a:ea typeface="Verdana" panose="020B0604030504040204" pitchFamily="34" charset="0"/>
                <a:cs typeface="Calibri"/>
              </a:rPr>
              <a:t>Operations</a:t>
            </a:r>
            <a:endParaRPr>
              <a:solidFill>
                <a:srgbClr val="592B8A"/>
              </a:solidFill>
              <a:latin typeface="Verdana" panose="020B0604030504040204" pitchFamily="34" charset="0"/>
              <a:ea typeface="Verdana" panose="020B0604030504040204" pitchFamily="34" charset="0"/>
              <a:cs typeface="Calibri"/>
            </a:endParaRPr>
          </a:p>
        </p:txBody>
      </p:sp>
      <p:sp>
        <p:nvSpPr>
          <p:cNvPr id="4" name="object 3">
            <a:extLst>
              <a:ext uri="{FF2B5EF4-FFF2-40B4-BE49-F238E27FC236}">
                <a16:creationId xmlns:a16="http://schemas.microsoft.com/office/drawing/2014/main" id="{769A7C2B-80BA-7302-ACA9-8DF0670F45BE}"/>
              </a:ext>
            </a:extLst>
          </p:cNvPr>
          <p:cNvSpPr txBox="1"/>
          <p:nvPr/>
        </p:nvSpPr>
        <p:spPr>
          <a:xfrm>
            <a:off x="1235583" y="1798786"/>
            <a:ext cx="9831705" cy="630301"/>
          </a:xfrm>
          <a:prstGeom prst="rect">
            <a:avLst/>
          </a:prstGeom>
        </p:spPr>
        <p:txBody>
          <a:bodyPr vert="horz" wrap="square" lIns="0" tIns="37465" rIns="0" bIns="0" rtlCol="0">
            <a:spAutoFit/>
          </a:bodyPr>
          <a:lstStyle/>
          <a:p>
            <a:pPr marL="241300" marR="5080" indent="-229235">
              <a:lnSpc>
                <a:spcPts val="1510"/>
              </a:lnSpc>
              <a:spcBef>
                <a:spcPts val="295"/>
              </a:spcBef>
              <a:buFont typeface="Arial"/>
              <a:buChar char="•"/>
              <a:tabLst>
                <a:tab pos="241300" algn="l"/>
              </a:tabLst>
            </a:pPr>
            <a:r>
              <a:rPr sz="1100" dirty="0">
                <a:solidFill>
                  <a:srgbClr val="592B8A"/>
                </a:solidFill>
                <a:latin typeface="Verdana" panose="020B0604030504040204" pitchFamily="34" charset="0"/>
                <a:ea typeface="Verdana" panose="020B0604030504040204" pitchFamily="34" charset="0"/>
                <a:cs typeface="Calibri"/>
              </a:rPr>
              <a:t>Mission:</a:t>
            </a:r>
            <a:r>
              <a:rPr sz="1100" spc="24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The</a:t>
            </a:r>
            <a:r>
              <a:rPr sz="1100" spc="-2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mission</a:t>
            </a:r>
            <a:r>
              <a:rPr sz="1100" spc="-4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of</a:t>
            </a:r>
            <a:r>
              <a:rPr sz="1100" spc="-4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the</a:t>
            </a:r>
            <a:r>
              <a:rPr sz="1100" spc="-25" dirty="0">
                <a:solidFill>
                  <a:srgbClr val="592B8A"/>
                </a:solidFill>
                <a:latin typeface="Verdana" panose="020B0604030504040204" pitchFamily="34" charset="0"/>
                <a:ea typeface="Verdana" panose="020B0604030504040204" pitchFamily="34" charset="0"/>
                <a:cs typeface="Calibri"/>
              </a:rPr>
              <a:t> </a:t>
            </a:r>
            <a:r>
              <a:rPr lang="en-US" sz="1100" dirty="0" err="1">
                <a:solidFill>
                  <a:srgbClr val="592B8A"/>
                </a:solidFill>
                <a:latin typeface="Verdana" panose="020B0604030504040204" pitchFamily="34" charset="0"/>
                <a:ea typeface="Verdana" panose="020B0604030504040204" pitchFamily="34" charset="0"/>
                <a:cs typeface="Calibri"/>
              </a:rPr>
              <a:t>ReMA</a:t>
            </a:r>
            <a:r>
              <a:rPr sz="1100" spc="-4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Safe</a:t>
            </a:r>
            <a:r>
              <a:rPr sz="1100" spc="-35" dirty="0">
                <a:solidFill>
                  <a:srgbClr val="592B8A"/>
                </a:solidFill>
                <a:latin typeface="Verdana" panose="020B0604030504040204" pitchFamily="34" charset="0"/>
                <a:ea typeface="Verdana" panose="020B0604030504040204" pitchFamily="34" charset="0"/>
                <a:cs typeface="Calibri"/>
              </a:rPr>
              <a:t> </a:t>
            </a:r>
            <a:r>
              <a:rPr sz="1100" spc="-10" dirty="0">
                <a:solidFill>
                  <a:srgbClr val="592B8A"/>
                </a:solidFill>
                <a:latin typeface="Verdana" panose="020B0604030504040204" pitchFamily="34" charset="0"/>
                <a:ea typeface="Verdana" panose="020B0604030504040204" pitchFamily="34" charset="0"/>
                <a:cs typeface="Calibri"/>
              </a:rPr>
              <a:t>Operations</a:t>
            </a:r>
            <a:r>
              <a:rPr sz="1100" spc="-30" dirty="0">
                <a:solidFill>
                  <a:srgbClr val="592B8A"/>
                </a:solidFill>
                <a:latin typeface="Verdana" panose="020B0604030504040204" pitchFamily="34" charset="0"/>
                <a:ea typeface="Verdana" panose="020B0604030504040204" pitchFamily="34" charset="0"/>
                <a:cs typeface="Calibri"/>
              </a:rPr>
              <a:t> </a:t>
            </a:r>
            <a:r>
              <a:rPr sz="1100" spc="-10" dirty="0">
                <a:solidFill>
                  <a:srgbClr val="592B8A"/>
                </a:solidFill>
                <a:latin typeface="Verdana" panose="020B0604030504040204" pitchFamily="34" charset="0"/>
                <a:ea typeface="Verdana" panose="020B0604030504040204" pitchFamily="34" charset="0"/>
                <a:cs typeface="Calibri"/>
              </a:rPr>
              <a:t>Committee </a:t>
            </a:r>
            <a:r>
              <a:rPr sz="1100" dirty="0">
                <a:solidFill>
                  <a:srgbClr val="592B8A"/>
                </a:solidFill>
                <a:latin typeface="Verdana" panose="020B0604030504040204" pitchFamily="34" charset="0"/>
                <a:ea typeface="Verdana" panose="020B0604030504040204" pitchFamily="34" charset="0"/>
                <a:cs typeface="Calibri"/>
              </a:rPr>
              <a:t>is</a:t>
            </a:r>
            <a:r>
              <a:rPr sz="1100" spc="-3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to</a:t>
            </a:r>
            <a:r>
              <a:rPr sz="1100" spc="-3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address</a:t>
            </a:r>
            <a:r>
              <a:rPr sz="1100" spc="-1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issues</a:t>
            </a:r>
            <a:r>
              <a:rPr sz="1100" spc="-30" dirty="0">
                <a:solidFill>
                  <a:srgbClr val="592B8A"/>
                </a:solidFill>
                <a:latin typeface="Verdana" panose="020B0604030504040204" pitchFamily="34" charset="0"/>
                <a:ea typeface="Verdana" panose="020B0604030504040204" pitchFamily="34" charset="0"/>
                <a:cs typeface="Calibri"/>
              </a:rPr>
              <a:t> </a:t>
            </a:r>
            <a:r>
              <a:rPr sz="1100" spc="-10" dirty="0">
                <a:solidFill>
                  <a:srgbClr val="592B8A"/>
                </a:solidFill>
                <a:latin typeface="Verdana" panose="020B0604030504040204" pitchFamily="34" charset="0"/>
                <a:ea typeface="Verdana" panose="020B0604030504040204" pitchFamily="34" charset="0"/>
                <a:cs typeface="Calibri"/>
              </a:rPr>
              <a:t>affecting </a:t>
            </a:r>
            <a:r>
              <a:rPr sz="1100" dirty="0">
                <a:solidFill>
                  <a:srgbClr val="592B8A"/>
                </a:solidFill>
                <a:latin typeface="Verdana" panose="020B0604030504040204" pitchFamily="34" charset="0"/>
                <a:ea typeface="Verdana" panose="020B0604030504040204" pitchFamily="34" charset="0"/>
                <a:cs typeface="Calibri"/>
              </a:rPr>
              <a:t>members’</a:t>
            </a:r>
            <a:r>
              <a:rPr sz="1100" spc="-35" dirty="0">
                <a:solidFill>
                  <a:srgbClr val="592B8A"/>
                </a:solidFill>
                <a:latin typeface="Verdana" panose="020B0604030504040204" pitchFamily="34" charset="0"/>
                <a:ea typeface="Verdana" panose="020B0604030504040204" pitchFamily="34" charset="0"/>
                <a:cs typeface="Calibri"/>
              </a:rPr>
              <a:t> </a:t>
            </a:r>
            <a:r>
              <a:rPr sz="1100" spc="-20" dirty="0">
                <a:solidFill>
                  <a:srgbClr val="592B8A"/>
                </a:solidFill>
                <a:latin typeface="Verdana" panose="020B0604030504040204" pitchFamily="34" charset="0"/>
                <a:ea typeface="Verdana" panose="020B0604030504040204" pitchFamily="34" charset="0"/>
                <a:cs typeface="Calibri"/>
              </a:rPr>
              <a:t>day-</a:t>
            </a:r>
            <a:r>
              <a:rPr sz="1100" spc="-10" dirty="0">
                <a:solidFill>
                  <a:srgbClr val="592B8A"/>
                </a:solidFill>
                <a:latin typeface="Verdana" panose="020B0604030504040204" pitchFamily="34" charset="0"/>
                <a:ea typeface="Verdana" panose="020B0604030504040204" pitchFamily="34" charset="0"/>
                <a:cs typeface="Calibri"/>
              </a:rPr>
              <a:t>to-</a:t>
            </a:r>
            <a:r>
              <a:rPr sz="1100" dirty="0">
                <a:solidFill>
                  <a:srgbClr val="592B8A"/>
                </a:solidFill>
                <a:latin typeface="Verdana" panose="020B0604030504040204" pitchFamily="34" charset="0"/>
                <a:ea typeface="Verdana" panose="020B0604030504040204" pitchFamily="34" charset="0"/>
                <a:cs typeface="Calibri"/>
              </a:rPr>
              <a:t>day</a:t>
            </a:r>
            <a:r>
              <a:rPr sz="1100" spc="-30" dirty="0">
                <a:solidFill>
                  <a:srgbClr val="592B8A"/>
                </a:solidFill>
                <a:latin typeface="Verdana" panose="020B0604030504040204" pitchFamily="34" charset="0"/>
                <a:ea typeface="Verdana" panose="020B0604030504040204" pitchFamily="34" charset="0"/>
                <a:cs typeface="Calibri"/>
              </a:rPr>
              <a:t> </a:t>
            </a:r>
            <a:r>
              <a:rPr sz="1100" spc="-10" dirty="0">
                <a:solidFill>
                  <a:srgbClr val="592B8A"/>
                </a:solidFill>
                <a:latin typeface="Verdana" panose="020B0604030504040204" pitchFamily="34" charset="0"/>
                <a:ea typeface="Verdana" panose="020B0604030504040204" pitchFamily="34" charset="0"/>
                <a:cs typeface="Calibri"/>
              </a:rPr>
              <a:t>operations,</a:t>
            </a:r>
            <a:r>
              <a:rPr sz="1100" spc="-35" dirty="0">
                <a:solidFill>
                  <a:srgbClr val="592B8A"/>
                </a:solidFill>
                <a:latin typeface="Verdana" panose="020B0604030504040204" pitchFamily="34" charset="0"/>
                <a:ea typeface="Verdana" panose="020B0604030504040204" pitchFamily="34" charset="0"/>
                <a:cs typeface="Calibri"/>
              </a:rPr>
              <a:t> </a:t>
            </a:r>
            <a:r>
              <a:rPr sz="1100" spc="-10" dirty="0">
                <a:solidFill>
                  <a:srgbClr val="592B8A"/>
                </a:solidFill>
                <a:latin typeface="Verdana" panose="020B0604030504040204" pitchFamily="34" charset="0"/>
                <a:ea typeface="Verdana" panose="020B0604030504040204" pitchFamily="34" charset="0"/>
                <a:cs typeface="Calibri"/>
              </a:rPr>
              <a:t>including </a:t>
            </a:r>
            <a:r>
              <a:rPr sz="1100" dirty="0">
                <a:solidFill>
                  <a:srgbClr val="592B8A"/>
                </a:solidFill>
                <a:latin typeface="Verdana" panose="020B0604030504040204" pitchFamily="34" charset="0"/>
                <a:ea typeface="Verdana" panose="020B0604030504040204" pitchFamily="34" charset="0"/>
                <a:cs typeface="Calibri"/>
              </a:rPr>
              <a:t>but</a:t>
            </a:r>
            <a:r>
              <a:rPr sz="1100" spc="-2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not</a:t>
            </a:r>
            <a:r>
              <a:rPr sz="1100" spc="-4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limited</a:t>
            </a:r>
            <a:r>
              <a:rPr sz="1100" spc="-3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to</a:t>
            </a:r>
            <a:r>
              <a:rPr sz="1100" spc="-35" dirty="0">
                <a:solidFill>
                  <a:srgbClr val="592B8A"/>
                </a:solidFill>
                <a:latin typeface="Verdana" panose="020B0604030504040204" pitchFamily="34" charset="0"/>
                <a:ea typeface="Verdana" panose="020B0604030504040204" pitchFamily="34" charset="0"/>
                <a:cs typeface="Calibri"/>
              </a:rPr>
              <a:t> </a:t>
            </a:r>
            <a:r>
              <a:rPr sz="1100" spc="-20" dirty="0">
                <a:solidFill>
                  <a:srgbClr val="592B8A"/>
                </a:solidFill>
                <a:latin typeface="Verdana" panose="020B0604030504040204" pitchFamily="34" charset="0"/>
                <a:ea typeface="Verdana" panose="020B0604030504040204" pitchFamily="34" charset="0"/>
                <a:cs typeface="Calibri"/>
              </a:rPr>
              <a:t>quality,</a:t>
            </a:r>
            <a:r>
              <a:rPr sz="1100" spc="-15" dirty="0">
                <a:solidFill>
                  <a:srgbClr val="592B8A"/>
                </a:solidFill>
                <a:latin typeface="Verdana" panose="020B0604030504040204" pitchFamily="34" charset="0"/>
                <a:ea typeface="Verdana" panose="020B0604030504040204" pitchFamily="34" charset="0"/>
                <a:cs typeface="Calibri"/>
              </a:rPr>
              <a:t> </a:t>
            </a:r>
            <a:r>
              <a:rPr sz="1100" spc="-25" dirty="0">
                <a:solidFill>
                  <a:srgbClr val="592B8A"/>
                </a:solidFill>
                <a:latin typeface="Verdana" panose="020B0604030504040204" pitchFamily="34" charset="0"/>
                <a:ea typeface="Verdana" panose="020B0604030504040204" pitchFamily="34" charset="0"/>
                <a:cs typeface="Calibri"/>
              </a:rPr>
              <a:t>safety, </a:t>
            </a:r>
            <a:r>
              <a:rPr sz="1100" spc="-10" dirty="0">
                <a:solidFill>
                  <a:srgbClr val="592B8A"/>
                </a:solidFill>
                <a:latin typeface="Verdana" panose="020B0604030504040204" pitchFamily="34" charset="0"/>
                <a:ea typeface="Verdana" panose="020B0604030504040204" pitchFamily="34" charset="0"/>
                <a:cs typeface="Calibri"/>
              </a:rPr>
              <a:t>technology,</a:t>
            </a:r>
            <a:r>
              <a:rPr sz="1100" spc="-30" dirty="0">
                <a:solidFill>
                  <a:srgbClr val="592B8A"/>
                </a:solidFill>
                <a:latin typeface="Verdana" panose="020B0604030504040204" pitchFamily="34" charset="0"/>
                <a:ea typeface="Verdana" panose="020B0604030504040204" pitchFamily="34" charset="0"/>
                <a:cs typeface="Calibri"/>
              </a:rPr>
              <a:t> </a:t>
            </a:r>
            <a:r>
              <a:rPr sz="1100" spc="-10" dirty="0">
                <a:solidFill>
                  <a:srgbClr val="592B8A"/>
                </a:solidFill>
                <a:latin typeface="Verdana" panose="020B0604030504040204" pitchFamily="34" charset="0"/>
                <a:ea typeface="Verdana" panose="020B0604030504040204" pitchFamily="34" charset="0"/>
                <a:cs typeface="Calibri"/>
              </a:rPr>
              <a:t>transportation,</a:t>
            </a:r>
            <a:r>
              <a:rPr sz="1100" spc="-2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insurance</a:t>
            </a:r>
            <a:r>
              <a:rPr sz="1100" spc="-2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and</a:t>
            </a:r>
            <a:r>
              <a:rPr sz="1100" spc="-30" dirty="0">
                <a:solidFill>
                  <a:srgbClr val="592B8A"/>
                </a:solidFill>
                <a:latin typeface="Verdana" panose="020B0604030504040204" pitchFamily="34" charset="0"/>
                <a:ea typeface="Verdana" panose="020B0604030504040204" pitchFamily="34" charset="0"/>
                <a:cs typeface="Calibri"/>
              </a:rPr>
              <a:t> </a:t>
            </a:r>
            <a:r>
              <a:rPr sz="1100" spc="-10" dirty="0">
                <a:solidFill>
                  <a:srgbClr val="592B8A"/>
                </a:solidFill>
                <a:latin typeface="Verdana" panose="020B0604030504040204" pitchFamily="34" charset="0"/>
                <a:ea typeface="Verdana" panose="020B0604030504040204" pitchFamily="34" charset="0"/>
                <a:cs typeface="Calibri"/>
              </a:rPr>
              <a:t>environmental compliance.</a:t>
            </a:r>
            <a:endParaRPr sz="1100" dirty="0">
              <a:solidFill>
                <a:srgbClr val="592B8A"/>
              </a:solidFill>
              <a:latin typeface="Verdana" panose="020B0604030504040204" pitchFamily="34" charset="0"/>
              <a:ea typeface="Verdana" panose="020B0604030504040204" pitchFamily="34" charset="0"/>
              <a:cs typeface="Calibri"/>
            </a:endParaRPr>
          </a:p>
          <a:p>
            <a:pPr marL="240665" indent="-227965">
              <a:lnSpc>
                <a:spcPct val="100000"/>
              </a:lnSpc>
              <a:spcBef>
                <a:spcPts val="315"/>
              </a:spcBef>
              <a:buFont typeface="Arial"/>
              <a:buChar char="•"/>
              <a:tabLst>
                <a:tab pos="240665" algn="l"/>
              </a:tabLst>
            </a:pPr>
            <a:r>
              <a:rPr sz="1100" spc="-10" dirty="0">
                <a:solidFill>
                  <a:srgbClr val="592B8A"/>
                </a:solidFill>
                <a:latin typeface="Verdana" panose="020B0604030504040204" pitchFamily="34" charset="0"/>
                <a:ea typeface="Verdana" panose="020B0604030504040204" pitchFamily="34" charset="0"/>
                <a:cs typeface="Calibri"/>
              </a:rPr>
              <a:t>Leadership:</a:t>
            </a:r>
            <a:endParaRPr sz="1100" dirty="0">
              <a:solidFill>
                <a:srgbClr val="592B8A"/>
              </a:solidFill>
              <a:latin typeface="Verdana" panose="020B0604030504040204" pitchFamily="34" charset="0"/>
              <a:ea typeface="Verdana" panose="020B0604030504040204" pitchFamily="34" charset="0"/>
              <a:cs typeface="Calibri"/>
            </a:endParaRPr>
          </a:p>
        </p:txBody>
      </p:sp>
      <p:sp>
        <p:nvSpPr>
          <p:cNvPr id="5" name="object 4">
            <a:extLst>
              <a:ext uri="{FF2B5EF4-FFF2-40B4-BE49-F238E27FC236}">
                <a16:creationId xmlns:a16="http://schemas.microsoft.com/office/drawing/2014/main" id="{9ABCA178-E297-C68F-8B8A-E1ACA9A971A4}"/>
              </a:ext>
            </a:extLst>
          </p:cNvPr>
          <p:cNvSpPr txBox="1"/>
          <p:nvPr/>
        </p:nvSpPr>
        <p:spPr>
          <a:xfrm>
            <a:off x="990600" y="3727727"/>
            <a:ext cx="2054861" cy="289823"/>
          </a:xfrm>
          <a:prstGeom prst="rect">
            <a:avLst/>
          </a:prstGeom>
        </p:spPr>
        <p:txBody>
          <a:bodyPr vert="horz" wrap="square" lIns="0" tIns="12700" rIns="0" bIns="0" rtlCol="0">
            <a:spAutoFit/>
          </a:bodyPr>
          <a:lstStyle/>
          <a:p>
            <a:pPr marL="12700">
              <a:lnSpc>
                <a:spcPct val="100000"/>
              </a:lnSpc>
              <a:spcBef>
                <a:spcPts val="100"/>
              </a:spcBef>
            </a:pPr>
            <a:r>
              <a:rPr b="1" spc="-10" dirty="0">
                <a:solidFill>
                  <a:srgbClr val="592B8A"/>
                </a:solidFill>
                <a:latin typeface="Verdana" panose="020B0604030504040204" pitchFamily="34" charset="0"/>
                <a:ea typeface="Verdana" panose="020B0604030504040204" pitchFamily="34" charset="0"/>
                <a:cs typeface="Calibri"/>
              </a:rPr>
              <a:t>Shredders</a:t>
            </a:r>
            <a:endParaRPr dirty="0">
              <a:solidFill>
                <a:srgbClr val="592B8A"/>
              </a:solidFill>
              <a:latin typeface="Verdana" panose="020B0604030504040204" pitchFamily="34" charset="0"/>
              <a:ea typeface="Verdana" panose="020B0604030504040204" pitchFamily="34" charset="0"/>
              <a:cs typeface="Calibri"/>
            </a:endParaRPr>
          </a:p>
        </p:txBody>
      </p:sp>
      <p:sp>
        <p:nvSpPr>
          <p:cNvPr id="6" name="object 5">
            <a:extLst>
              <a:ext uri="{FF2B5EF4-FFF2-40B4-BE49-F238E27FC236}">
                <a16:creationId xmlns:a16="http://schemas.microsoft.com/office/drawing/2014/main" id="{0A94E914-5918-36C1-710A-1F3F48124AF3}"/>
              </a:ext>
            </a:extLst>
          </p:cNvPr>
          <p:cNvSpPr txBox="1"/>
          <p:nvPr/>
        </p:nvSpPr>
        <p:spPr>
          <a:xfrm>
            <a:off x="1235583" y="4065340"/>
            <a:ext cx="9930130" cy="630301"/>
          </a:xfrm>
          <a:prstGeom prst="rect">
            <a:avLst/>
          </a:prstGeom>
        </p:spPr>
        <p:txBody>
          <a:bodyPr vert="horz" wrap="square" lIns="0" tIns="37465" rIns="0" bIns="0" rtlCol="0">
            <a:spAutoFit/>
          </a:bodyPr>
          <a:lstStyle/>
          <a:p>
            <a:pPr marL="241300" marR="5080" indent="-229235">
              <a:lnSpc>
                <a:spcPts val="1510"/>
              </a:lnSpc>
              <a:spcBef>
                <a:spcPts val="295"/>
              </a:spcBef>
              <a:buFont typeface="Arial"/>
              <a:buChar char="•"/>
              <a:tabLst>
                <a:tab pos="241300" algn="l"/>
              </a:tabLst>
            </a:pPr>
            <a:r>
              <a:rPr sz="1100" dirty="0">
                <a:solidFill>
                  <a:srgbClr val="592B8A"/>
                </a:solidFill>
                <a:latin typeface="Verdana" panose="020B0604030504040204" pitchFamily="34" charset="0"/>
                <a:ea typeface="Verdana" panose="020B0604030504040204" pitchFamily="34" charset="0"/>
                <a:cs typeface="Calibri"/>
              </a:rPr>
              <a:t>Mission:</a:t>
            </a:r>
            <a:r>
              <a:rPr sz="1100" spc="-3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The</a:t>
            </a:r>
            <a:r>
              <a:rPr sz="1100" spc="-2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mission</a:t>
            </a:r>
            <a:r>
              <a:rPr sz="1100" spc="-4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of</a:t>
            </a:r>
            <a:r>
              <a:rPr sz="1100" spc="-4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the</a:t>
            </a:r>
            <a:r>
              <a:rPr sz="1100" spc="-20" dirty="0">
                <a:solidFill>
                  <a:srgbClr val="592B8A"/>
                </a:solidFill>
                <a:latin typeface="Verdana" panose="020B0604030504040204" pitchFamily="34" charset="0"/>
                <a:ea typeface="Verdana" panose="020B0604030504040204" pitchFamily="34" charset="0"/>
                <a:cs typeface="Calibri"/>
              </a:rPr>
              <a:t> </a:t>
            </a:r>
            <a:r>
              <a:rPr lang="en-US" sz="1100" dirty="0" err="1">
                <a:solidFill>
                  <a:srgbClr val="592B8A"/>
                </a:solidFill>
                <a:latin typeface="Verdana" panose="020B0604030504040204" pitchFamily="34" charset="0"/>
                <a:ea typeface="Verdana" panose="020B0604030504040204" pitchFamily="34" charset="0"/>
                <a:cs typeface="Calibri"/>
              </a:rPr>
              <a:t>ReMA</a:t>
            </a:r>
            <a:r>
              <a:rPr sz="1100" spc="-50" dirty="0">
                <a:solidFill>
                  <a:srgbClr val="592B8A"/>
                </a:solidFill>
                <a:latin typeface="Verdana" panose="020B0604030504040204" pitchFamily="34" charset="0"/>
                <a:ea typeface="Verdana" panose="020B0604030504040204" pitchFamily="34" charset="0"/>
                <a:cs typeface="Calibri"/>
              </a:rPr>
              <a:t> </a:t>
            </a:r>
            <a:r>
              <a:rPr sz="1100" spc="-10" dirty="0">
                <a:solidFill>
                  <a:srgbClr val="592B8A"/>
                </a:solidFill>
                <a:latin typeface="Verdana" panose="020B0604030504040204" pitchFamily="34" charset="0"/>
                <a:ea typeface="Verdana" panose="020B0604030504040204" pitchFamily="34" charset="0"/>
                <a:cs typeface="Calibri"/>
              </a:rPr>
              <a:t>Shredders</a:t>
            </a:r>
            <a:r>
              <a:rPr sz="1100" spc="-15" dirty="0">
                <a:solidFill>
                  <a:srgbClr val="592B8A"/>
                </a:solidFill>
                <a:latin typeface="Verdana" panose="020B0604030504040204" pitchFamily="34" charset="0"/>
                <a:ea typeface="Verdana" panose="020B0604030504040204" pitchFamily="34" charset="0"/>
                <a:cs typeface="Calibri"/>
              </a:rPr>
              <a:t> </a:t>
            </a:r>
            <a:r>
              <a:rPr sz="1100" spc="-10" dirty="0">
                <a:solidFill>
                  <a:srgbClr val="592B8A"/>
                </a:solidFill>
                <a:latin typeface="Verdana" panose="020B0604030504040204" pitchFamily="34" charset="0"/>
                <a:ea typeface="Verdana" panose="020B0604030504040204" pitchFamily="34" charset="0"/>
                <a:cs typeface="Calibri"/>
              </a:rPr>
              <a:t>Committee</a:t>
            </a:r>
            <a:r>
              <a:rPr sz="1100" spc="-2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is</a:t>
            </a:r>
            <a:r>
              <a:rPr sz="1100" spc="-3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to</a:t>
            </a:r>
            <a:r>
              <a:rPr sz="1100" spc="-3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develop</a:t>
            </a:r>
            <a:r>
              <a:rPr sz="1100" spc="-1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positions,</a:t>
            </a:r>
            <a:r>
              <a:rPr sz="1100" spc="-35" dirty="0">
                <a:solidFill>
                  <a:srgbClr val="592B8A"/>
                </a:solidFill>
                <a:latin typeface="Verdana" panose="020B0604030504040204" pitchFamily="34" charset="0"/>
                <a:ea typeface="Verdana" panose="020B0604030504040204" pitchFamily="34" charset="0"/>
                <a:cs typeface="Calibri"/>
              </a:rPr>
              <a:t> </a:t>
            </a:r>
            <a:r>
              <a:rPr sz="1100" spc="-10" dirty="0">
                <a:solidFill>
                  <a:srgbClr val="592B8A"/>
                </a:solidFill>
                <a:latin typeface="Verdana" panose="020B0604030504040204" pitchFamily="34" charset="0"/>
                <a:ea typeface="Verdana" panose="020B0604030504040204" pitchFamily="34" charset="0"/>
                <a:cs typeface="Calibri"/>
              </a:rPr>
              <a:t>procedures, </a:t>
            </a:r>
            <a:r>
              <a:rPr sz="1100" dirty="0">
                <a:solidFill>
                  <a:srgbClr val="592B8A"/>
                </a:solidFill>
                <a:latin typeface="Verdana" panose="020B0604030504040204" pitchFamily="34" charset="0"/>
                <a:ea typeface="Verdana" panose="020B0604030504040204" pitchFamily="34" charset="0"/>
                <a:cs typeface="Calibri"/>
              </a:rPr>
              <a:t>and</a:t>
            </a:r>
            <a:r>
              <a:rPr sz="1100" spc="-2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tools</a:t>
            </a:r>
            <a:r>
              <a:rPr sz="1100" spc="-3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to</a:t>
            </a:r>
            <a:r>
              <a:rPr sz="1100" spc="-3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support</a:t>
            </a:r>
            <a:r>
              <a:rPr sz="1100" spc="-2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all</a:t>
            </a:r>
            <a:r>
              <a:rPr sz="1100" spc="-3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aspects</a:t>
            </a:r>
            <a:r>
              <a:rPr sz="1100" spc="-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of</a:t>
            </a:r>
            <a:r>
              <a:rPr sz="1100" spc="-40" dirty="0">
                <a:solidFill>
                  <a:srgbClr val="592B8A"/>
                </a:solidFill>
                <a:latin typeface="Verdana" panose="020B0604030504040204" pitchFamily="34" charset="0"/>
                <a:ea typeface="Verdana" panose="020B0604030504040204" pitchFamily="34" charset="0"/>
                <a:cs typeface="Calibri"/>
              </a:rPr>
              <a:t> </a:t>
            </a:r>
            <a:r>
              <a:rPr sz="1100" spc="-10" dirty="0">
                <a:solidFill>
                  <a:srgbClr val="592B8A"/>
                </a:solidFill>
                <a:latin typeface="Verdana" panose="020B0604030504040204" pitchFamily="34" charset="0"/>
                <a:ea typeface="Verdana" panose="020B0604030504040204" pitchFamily="34" charset="0"/>
                <a:cs typeface="Calibri"/>
              </a:rPr>
              <a:t>shredder operations.</a:t>
            </a:r>
            <a:endParaRPr sz="1100" dirty="0">
              <a:solidFill>
                <a:srgbClr val="592B8A"/>
              </a:solidFill>
              <a:latin typeface="Verdana" panose="020B0604030504040204" pitchFamily="34" charset="0"/>
              <a:ea typeface="Verdana" panose="020B0604030504040204" pitchFamily="34" charset="0"/>
              <a:cs typeface="Calibri"/>
            </a:endParaRPr>
          </a:p>
          <a:p>
            <a:pPr marL="240665" indent="-227965">
              <a:lnSpc>
                <a:spcPct val="100000"/>
              </a:lnSpc>
              <a:spcBef>
                <a:spcPts val="315"/>
              </a:spcBef>
              <a:buFont typeface="Arial"/>
              <a:buChar char="•"/>
              <a:tabLst>
                <a:tab pos="240665" algn="l"/>
              </a:tabLst>
            </a:pPr>
            <a:r>
              <a:rPr sz="1100" spc="-10" dirty="0">
                <a:solidFill>
                  <a:srgbClr val="592B8A"/>
                </a:solidFill>
                <a:latin typeface="Verdana" panose="020B0604030504040204" pitchFamily="34" charset="0"/>
                <a:ea typeface="Verdana" panose="020B0604030504040204" pitchFamily="34" charset="0"/>
                <a:cs typeface="Calibri"/>
              </a:rPr>
              <a:t>Leadership</a:t>
            </a:r>
            <a:r>
              <a:rPr sz="1100" spc="-10" dirty="0">
                <a:solidFill>
                  <a:srgbClr val="44536A"/>
                </a:solidFill>
                <a:latin typeface="Verdana" panose="020B0604030504040204" pitchFamily="34" charset="0"/>
                <a:ea typeface="Verdana" panose="020B0604030504040204" pitchFamily="34" charset="0"/>
                <a:cs typeface="Calibri"/>
              </a:rPr>
              <a:t>:</a:t>
            </a:r>
            <a:endParaRPr sz="1100" dirty="0">
              <a:latin typeface="Verdana" panose="020B0604030504040204" pitchFamily="34" charset="0"/>
              <a:ea typeface="Verdana" panose="020B0604030504040204" pitchFamily="34" charset="0"/>
              <a:cs typeface="Calibri"/>
            </a:endParaRPr>
          </a:p>
        </p:txBody>
      </p:sp>
      <p:sp>
        <p:nvSpPr>
          <p:cNvPr id="7" name="object 6">
            <a:extLst>
              <a:ext uri="{FF2B5EF4-FFF2-40B4-BE49-F238E27FC236}">
                <a16:creationId xmlns:a16="http://schemas.microsoft.com/office/drawing/2014/main" id="{BF8E51F5-74D3-4554-8CC7-08BCC35DD3C4}"/>
              </a:ext>
            </a:extLst>
          </p:cNvPr>
          <p:cNvSpPr txBox="1">
            <a:spLocks noGrp="1"/>
          </p:cNvSpPr>
          <p:nvPr>
            <p:ph type="title"/>
          </p:nvPr>
        </p:nvSpPr>
        <p:spPr>
          <a:xfrm>
            <a:off x="225516" y="5563"/>
            <a:ext cx="11740967" cy="825226"/>
          </a:xfrm>
          <a:prstGeom prst="rect">
            <a:avLst/>
          </a:prstGeom>
        </p:spPr>
        <p:txBody>
          <a:bodyPr vert="horz" wrap="square" lIns="0" tIns="12065" rIns="0" bIns="0" rtlCol="0">
            <a:spAutoFit/>
          </a:bodyPr>
          <a:lstStyle/>
          <a:p>
            <a:pPr marL="12700">
              <a:lnSpc>
                <a:spcPct val="100000"/>
              </a:lnSpc>
              <a:spcBef>
                <a:spcPts val="95"/>
              </a:spcBef>
            </a:pPr>
            <a:r>
              <a:rPr lang="en-US" sz="3200" spc="-10">
                <a:latin typeface="Verdana" panose="020B0604030504040204" pitchFamily="34" charset="0"/>
                <a:ea typeface="Verdana" panose="020B0604030504040204" pitchFamily="34" charset="0"/>
              </a:rPr>
              <a:t>ReMA </a:t>
            </a:r>
            <a:r>
              <a:rPr sz="3200" spc="-10">
                <a:latin typeface="Verdana" panose="020B0604030504040204" pitchFamily="34" charset="0"/>
                <a:ea typeface="Verdana" panose="020B0604030504040204" pitchFamily="34" charset="0"/>
              </a:rPr>
              <a:t>Governance</a:t>
            </a:r>
          </a:p>
          <a:p>
            <a:pPr marL="12700">
              <a:lnSpc>
                <a:spcPct val="100000"/>
              </a:lnSpc>
              <a:spcBef>
                <a:spcPts val="100"/>
              </a:spcBef>
            </a:pPr>
            <a:r>
              <a:rPr sz="1800" i="1">
                <a:latin typeface="Verdana" panose="020B0604030504040204" pitchFamily="34" charset="0"/>
                <a:ea typeface="Verdana" panose="020B0604030504040204" pitchFamily="34" charset="0"/>
              </a:rPr>
              <a:t>Standing</a:t>
            </a:r>
            <a:r>
              <a:rPr sz="1800" i="1" spc="-110">
                <a:latin typeface="Verdana" panose="020B0604030504040204" pitchFamily="34" charset="0"/>
                <a:ea typeface="Verdana" panose="020B0604030504040204" pitchFamily="34" charset="0"/>
              </a:rPr>
              <a:t> </a:t>
            </a:r>
            <a:r>
              <a:rPr sz="1800" i="1">
                <a:latin typeface="Verdana" panose="020B0604030504040204" pitchFamily="34" charset="0"/>
                <a:ea typeface="Verdana" panose="020B0604030504040204" pitchFamily="34" charset="0"/>
              </a:rPr>
              <a:t>Committees</a:t>
            </a:r>
            <a:r>
              <a:rPr sz="1800" i="1" spc="-75">
                <a:latin typeface="Verdana" panose="020B0604030504040204" pitchFamily="34" charset="0"/>
                <a:ea typeface="Verdana" panose="020B0604030504040204" pitchFamily="34" charset="0"/>
              </a:rPr>
              <a:t> </a:t>
            </a:r>
            <a:r>
              <a:rPr sz="1800" i="1" spc="-20">
                <a:latin typeface="Verdana" panose="020B0604030504040204" pitchFamily="34" charset="0"/>
                <a:ea typeface="Verdana" panose="020B0604030504040204" pitchFamily="34" charset="0"/>
              </a:rPr>
              <a:t>(13)</a:t>
            </a:r>
            <a:endParaRPr sz="1800">
              <a:latin typeface="Verdana" panose="020B0604030504040204" pitchFamily="34" charset="0"/>
              <a:ea typeface="Verdana" panose="020B0604030504040204" pitchFamily="34" charset="0"/>
            </a:endParaRPr>
          </a:p>
        </p:txBody>
      </p:sp>
      <p:sp>
        <p:nvSpPr>
          <p:cNvPr id="8" name="TextBox 7">
            <a:extLst>
              <a:ext uri="{FF2B5EF4-FFF2-40B4-BE49-F238E27FC236}">
                <a16:creationId xmlns:a16="http://schemas.microsoft.com/office/drawing/2014/main" id="{F68BC929-0CB3-CE7B-AAC4-8DE81E765065}"/>
              </a:ext>
            </a:extLst>
          </p:cNvPr>
          <p:cNvSpPr txBox="1"/>
          <p:nvPr/>
        </p:nvSpPr>
        <p:spPr>
          <a:xfrm>
            <a:off x="1752600" y="2454950"/>
            <a:ext cx="6019800" cy="753732"/>
          </a:xfrm>
          <a:prstGeom prst="rect">
            <a:avLst/>
          </a:prstGeom>
          <a:noFill/>
        </p:spPr>
        <p:txBody>
          <a:bodyPr wrap="square" rtlCol="0">
            <a:spAutoFit/>
          </a:bodyPr>
          <a:lstStyle/>
          <a:p>
            <a:pPr>
              <a:lnSpc>
                <a:spcPct val="150000"/>
              </a:lnSpc>
            </a:pPr>
            <a:r>
              <a:rPr lang="en-US" sz="1000">
                <a:solidFill>
                  <a:srgbClr val="592B8A"/>
                </a:solidFill>
                <a:latin typeface="+mn-lt"/>
              </a:rPr>
              <a:t>Chair: Tamara Deiro</a:t>
            </a:r>
          </a:p>
          <a:p>
            <a:pPr>
              <a:lnSpc>
                <a:spcPct val="150000"/>
              </a:lnSpc>
            </a:pPr>
            <a:r>
              <a:rPr lang="en-US" sz="1000">
                <a:solidFill>
                  <a:srgbClr val="592B8A"/>
                </a:solidFill>
                <a:latin typeface="+mn-lt"/>
              </a:rPr>
              <a:t>Vice-Chair: Todd Jousma</a:t>
            </a:r>
          </a:p>
          <a:p>
            <a:pPr>
              <a:lnSpc>
                <a:spcPct val="150000"/>
              </a:lnSpc>
            </a:pPr>
            <a:r>
              <a:rPr lang="en-US" sz="1000">
                <a:solidFill>
                  <a:srgbClr val="592B8A"/>
                </a:solidFill>
                <a:latin typeface="+mn-lt"/>
              </a:rPr>
              <a:t>Staff Liaison: Ryan Nolte</a:t>
            </a:r>
          </a:p>
        </p:txBody>
      </p:sp>
      <p:sp>
        <p:nvSpPr>
          <p:cNvPr id="9" name="TextBox 8">
            <a:extLst>
              <a:ext uri="{FF2B5EF4-FFF2-40B4-BE49-F238E27FC236}">
                <a16:creationId xmlns:a16="http://schemas.microsoft.com/office/drawing/2014/main" id="{890854BE-6400-4706-1B70-588268DE4F00}"/>
              </a:ext>
            </a:extLst>
          </p:cNvPr>
          <p:cNvSpPr txBox="1"/>
          <p:nvPr/>
        </p:nvSpPr>
        <p:spPr>
          <a:xfrm>
            <a:off x="1828800" y="4738155"/>
            <a:ext cx="6019800" cy="522900"/>
          </a:xfrm>
          <a:prstGeom prst="rect">
            <a:avLst/>
          </a:prstGeom>
          <a:noFill/>
        </p:spPr>
        <p:txBody>
          <a:bodyPr wrap="square" rtlCol="0">
            <a:spAutoFit/>
          </a:bodyPr>
          <a:lstStyle/>
          <a:p>
            <a:pPr>
              <a:lnSpc>
                <a:spcPct val="150000"/>
              </a:lnSpc>
            </a:pPr>
            <a:r>
              <a:rPr lang="en-US" sz="1000">
                <a:solidFill>
                  <a:srgbClr val="592B8A"/>
                </a:solidFill>
                <a:latin typeface="+mn-lt"/>
              </a:rPr>
              <a:t>Co-Chairs: Sarah Willcutts &amp; Aaron Thomas</a:t>
            </a:r>
          </a:p>
          <a:p>
            <a:pPr>
              <a:lnSpc>
                <a:spcPct val="150000"/>
              </a:lnSpc>
            </a:pPr>
            <a:r>
              <a:rPr lang="en-US" sz="1000">
                <a:solidFill>
                  <a:srgbClr val="592B8A"/>
                </a:solidFill>
                <a:latin typeface="+mn-lt"/>
              </a:rPr>
              <a:t>Staff Liaison: David Wagger</a:t>
            </a:r>
          </a:p>
        </p:txBody>
      </p:sp>
    </p:spTree>
    <p:extLst>
      <p:ext uri="{BB962C8B-B14F-4D97-AF65-F5344CB8AC3E}">
        <p14:creationId xmlns:p14="http://schemas.microsoft.com/office/powerpoint/2010/main" val="2938932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6">
            <a:extLst>
              <a:ext uri="{FF2B5EF4-FFF2-40B4-BE49-F238E27FC236}">
                <a16:creationId xmlns:a16="http://schemas.microsoft.com/office/drawing/2014/main" id="{507667E1-677A-8CAF-34C0-83A8C8B3938F}"/>
              </a:ext>
            </a:extLst>
          </p:cNvPr>
          <p:cNvSpPr txBox="1">
            <a:spLocks/>
          </p:cNvSpPr>
          <p:nvPr/>
        </p:nvSpPr>
        <p:spPr>
          <a:xfrm>
            <a:off x="11067288" y="6463728"/>
            <a:ext cx="250022" cy="153888"/>
          </a:xfrm>
          <a:prstGeom prst="rect">
            <a:avLst/>
          </a:prstGeom>
        </p:spPr>
        <p:txBody>
          <a:bodyPr vert="horz" wrap="square" lIns="0" tIns="0" rIns="0" bIns="0" rtlCol="0">
            <a:spAutoFit/>
          </a:bodyPr>
          <a:lstStyle>
            <a:defPPr>
              <a:defRPr kern="0"/>
            </a:defPPr>
          </a:lstStyle>
          <a:p>
            <a:pPr marL="38100">
              <a:lnSpc>
                <a:spcPts val="1240"/>
              </a:lnSpc>
            </a:pPr>
            <a:fld id="{81D60167-4931-47E6-BA6A-407CBD079E47}" type="slidenum">
              <a:rPr lang="en-US" sz="1050" spc="-25" smtClean="0">
                <a:latin typeface="Verdana" panose="020B0604030504040204" pitchFamily="34" charset="0"/>
                <a:ea typeface="Verdana" panose="020B0604030504040204" pitchFamily="34" charset="0"/>
              </a:rPr>
              <a:pPr marL="38100">
                <a:lnSpc>
                  <a:spcPts val="1240"/>
                </a:lnSpc>
              </a:pPr>
              <a:t>12</a:t>
            </a:fld>
            <a:endParaRPr lang="en-US" sz="1050" spc="-25">
              <a:latin typeface="Verdana" panose="020B0604030504040204" pitchFamily="34" charset="0"/>
              <a:ea typeface="Verdana" panose="020B0604030504040204" pitchFamily="34" charset="0"/>
            </a:endParaRPr>
          </a:p>
        </p:txBody>
      </p:sp>
      <p:sp>
        <p:nvSpPr>
          <p:cNvPr id="3" name="object 2">
            <a:extLst>
              <a:ext uri="{FF2B5EF4-FFF2-40B4-BE49-F238E27FC236}">
                <a16:creationId xmlns:a16="http://schemas.microsoft.com/office/drawing/2014/main" id="{423C583C-4425-03C5-45A2-9604433B0BC1}"/>
              </a:ext>
            </a:extLst>
          </p:cNvPr>
          <p:cNvSpPr txBox="1"/>
          <p:nvPr/>
        </p:nvSpPr>
        <p:spPr>
          <a:xfrm>
            <a:off x="914400" y="1447800"/>
            <a:ext cx="747468" cy="289823"/>
          </a:xfrm>
          <a:prstGeom prst="rect">
            <a:avLst/>
          </a:prstGeom>
        </p:spPr>
        <p:txBody>
          <a:bodyPr vert="horz" wrap="square" lIns="0" tIns="12700" rIns="0" bIns="0" rtlCol="0">
            <a:spAutoFit/>
          </a:bodyPr>
          <a:lstStyle/>
          <a:p>
            <a:pPr marL="12700">
              <a:lnSpc>
                <a:spcPct val="100000"/>
              </a:lnSpc>
              <a:spcBef>
                <a:spcPts val="100"/>
              </a:spcBef>
            </a:pPr>
            <a:r>
              <a:rPr b="1" spc="-30">
                <a:solidFill>
                  <a:srgbClr val="592B8A"/>
                </a:solidFill>
                <a:latin typeface="Verdana" panose="020B0604030504040204" pitchFamily="34" charset="0"/>
                <a:ea typeface="Verdana" panose="020B0604030504040204" pitchFamily="34" charset="0"/>
                <a:cs typeface="Calibri"/>
              </a:rPr>
              <a:t>Trade</a:t>
            </a:r>
            <a:endParaRPr>
              <a:solidFill>
                <a:srgbClr val="592B8A"/>
              </a:solidFill>
              <a:latin typeface="Verdana" panose="020B0604030504040204" pitchFamily="34" charset="0"/>
              <a:ea typeface="Verdana" panose="020B0604030504040204" pitchFamily="34" charset="0"/>
              <a:cs typeface="Calibri"/>
            </a:endParaRPr>
          </a:p>
        </p:txBody>
      </p:sp>
      <p:sp>
        <p:nvSpPr>
          <p:cNvPr id="4" name="object 3">
            <a:extLst>
              <a:ext uri="{FF2B5EF4-FFF2-40B4-BE49-F238E27FC236}">
                <a16:creationId xmlns:a16="http://schemas.microsoft.com/office/drawing/2014/main" id="{22128260-9A38-68FF-94E6-24BE87D5C7A0}"/>
              </a:ext>
            </a:extLst>
          </p:cNvPr>
          <p:cNvSpPr txBox="1"/>
          <p:nvPr/>
        </p:nvSpPr>
        <p:spPr>
          <a:xfrm>
            <a:off x="1163167" y="1840711"/>
            <a:ext cx="10132061" cy="1027845"/>
          </a:xfrm>
          <a:prstGeom prst="rect">
            <a:avLst/>
          </a:prstGeom>
        </p:spPr>
        <p:txBody>
          <a:bodyPr vert="horz" wrap="square" lIns="0" tIns="37465" rIns="0" bIns="0" rtlCol="0">
            <a:spAutoFit/>
          </a:bodyPr>
          <a:lstStyle/>
          <a:p>
            <a:pPr marL="240665" marR="5080" indent="-228600">
              <a:lnSpc>
                <a:spcPts val="1510"/>
              </a:lnSpc>
              <a:spcBef>
                <a:spcPts val="295"/>
              </a:spcBef>
              <a:buFont typeface="Arial"/>
              <a:buChar char="•"/>
              <a:tabLst>
                <a:tab pos="240665" algn="l"/>
              </a:tabLst>
            </a:pPr>
            <a:r>
              <a:rPr sz="1100" dirty="0">
                <a:solidFill>
                  <a:srgbClr val="592B8A"/>
                </a:solidFill>
                <a:latin typeface="Verdana" panose="020B0604030504040204" pitchFamily="34" charset="0"/>
                <a:ea typeface="Verdana" panose="020B0604030504040204" pitchFamily="34" charset="0"/>
                <a:cs typeface="Calibri"/>
              </a:rPr>
              <a:t>Mission:</a:t>
            </a:r>
            <a:r>
              <a:rPr sz="1100" spc="24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The</a:t>
            </a:r>
            <a:r>
              <a:rPr sz="1100" spc="-2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mission</a:t>
            </a:r>
            <a:r>
              <a:rPr sz="1100" spc="-3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of</a:t>
            </a:r>
            <a:r>
              <a:rPr sz="1100" spc="-3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the</a:t>
            </a:r>
            <a:r>
              <a:rPr sz="1100" spc="-25" dirty="0">
                <a:solidFill>
                  <a:srgbClr val="592B8A"/>
                </a:solidFill>
                <a:latin typeface="Verdana" panose="020B0604030504040204" pitchFamily="34" charset="0"/>
                <a:ea typeface="Verdana" panose="020B0604030504040204" pitchFamily="34" charset="0"/>
                <a:cs typeface="Calibri"/>
              </a:rPr>
              <a:t> </a:t>
            </a:r>
            <a:r>
              <a:rPr lang="en-US" sz="1100" dirty="0" err="1">
                <a:solidFill>
                  <a:srgbClr val="592B8A"/>
                </a:solidFill>
                <a:latin typeface="Verdana" panose="020B0604030504040204" pitchFamily="34" charset="0"/>
                <a:ea typeface="Verdana" panose="020B0604030504040204" pitchFamily="34" charset="0"/>
                <a:cs typeface="Calibri"/>
              </a:rPr>
              <a:t>ReMA</a:t>
            </a:r>
            <a:r>
              <a:rPr sz="1100" spc="-45" dirty="0">
                <a:solidFill>
                  <a:srgbClr val="592B8A"/>
                </a:solidFill>
                <a:latin typeface="Verdana" panose="020B0604030504040204" pitchFamily="34" charset="0"/>
                <a:ea typeface="Verdana" panose="020B0604030504040204" pitchFamily="34" charset="0"/>
                <a:cs typeface="Calibri"/>
              </a:rPr>
              <a:t> </a:t>
            </a:r>
            <a:r>
              <a:rPr sz="1100" spc="-25" dirty="0">
                <a:solidFill>
                  <a:srgbClr val="592B8A"/>
                </a:solidFill>
                <a:latin typeface="Verdana" panose="020B0604030504040204" pitchFamily="34" charset="0"/>
                <a:ea typeface="Verdana" panose="020B0604030504040204" pitchFamily="34" charset="0"/>
                <a:cs typeface="Calibri"/>
              </a:rPr>
              <a:t>Trade</a:t>
            </a:r>
            <a:r>
              <a:rPr sz="1100" spc="-30" dirty="0">
                <a:solidFill>
                  <a:srgbClr val="592B8A"/>
                </a:solidFill>
                <a:latin typeface="Verdana" panose="020B0604030504040204" pitchFamily="34" charset="0"/>
                <a:ea typeface="Verdana" panose="020B0604030504040204" pitchFamily="34" charset="0"/>
                <a:cs typeface="Calibri"/>
              </a:rPr>
              <a:t> </a:t>
            </a:r>
            <a:r>
              <a:rPr sz="1100" spc="-10" dirty="0">
                <a:solidFill>
                  <a:srgbClr val="592B8A"/>
                </a:solidFill>
                <a:latin typeface="Verdana" panose="020B0604030504040204" pitchFamily="34" charset="0"/>
                <a:ea typeface="Verdana" panose="020B0604030504040204" pitchFamily="34" charset="0"/>
                <a:cs typeface="Calibri"/>
              </a:rPr>
              <a:t>Committee </a:t>
            </a:r>
            <a:r>
              <a:rPr sz="1100" dirty="0">
                <a:solidFill>
                  <a:srgbClr val="592B8A"/>
                </a:solidFill>
                <a:latin typeface="Verdana" panose="020B0604030504040204" pitchFamily="34" charset="0"/>
                <a:ea typeface="Verdana" panose="020B0604030504040204" pitchFamily="34" charset="0"/>
                <a:cs typeface="Calibri"/>
              </a:rPr>
              <a:t>is</a:t>
            </a:r>
            <a:r>
              <a:rPr sz="1100" spc="-3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to</a:t>
            </a:r>
            <a:r>
              <a:rPr sz="1100" spc="-25" dirty="0">
                <a:solidFill>
                  <a:srgbClr val="592B8A"/>
                </a:solidFill>
                <a:latin typeface="Verdana" panose="020B0604030504040204" pitchFamily="34" charset="0"/>
                <a:ea typeface="Verdana" panose="020B0604030504040204" pitchFamily="34" charset="0"/>
                <a:cs typeface="Calibri"/>
              </a:rPr>
              <a:t> </a:t>
            </a:r>
            <a:r>
              <a:rPr sz="1100" spc="-10" dirty="0">
                <a:solidFill>
                  <a:srgbClr val="592B8A"/>
                </a:solidFill>
                <a:latin typeface="Verdana" panose="020B0604030504040204" pitchFamily="34" charset="0"/>
                <a:ea typeface="Verdana" panose="020B0604030504040204" pitchFamily="34" charset="0"/>
                <a:cs typeface="Calibri"/>
              </a:rPr>
              <a:t>oversee</a:t>
            </a:r>
            <a:r>
              <a:rPr sz="1100" spc="-4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the</a:t>
            </a:r>
            <a:r>
              <a:rPr sz="1100" spc="-1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work</a:t>
            </a:r>
            <a:r>
              <a:rPr sz="1100" spc="-5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of</a:t>
            </a:r>
            <a:r>
              <a:rPr sz="1100" spc="-3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members</a:t>
            </a:r>
            <a:r>
              <a:rPr sz="1100" spc="-3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and</a:t>
            </a:r>
            <a:r>
              <a:rPr sz="1100" spc="-20" dirty="0">
                <a:solidFill>
                  <a:srgbClr val="592B8A"/>
                </a:solidFill>
                <a:latin typeface="Verdana" panose="020B0604030504040204" pitchFamily="34" charset="0"/>
                <a:ea typeface="Verdana" panose="020B0604030504040204" pitchFamily="34" charset="0"/>
                <a:cs typeface="Calibri"/>
              </a:rPr>
              <a:t> </a:t>
            </a:r>
            <a:r>
              <a:rPr sz="1100" spc="-10" dirty="0">
                <a:solidFill>
                  <a:srgbClr val="592B8A"/>
                </a:solidFill>
                <a:latin typeface="Verdana" panose="020B0604030504040204" pitchFamily="34" charset="0"/>
                <a:ea typeface="Verdana" panose="020B0604030504040204" pitchFamily="34" charset="0"/>
                <a:cs typeface="Calibri"/>
              </a:rPr>
              <a:t>staff</a:t>
            </a:r>
            <a:r>
              <a:rPr sz="1100" spc="-4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in</a:t>
            </a:r>
            <a:r>
              <a:rPr sz="1100" spc="-20" dirty="0">
                <a:solidFill>
                  <a:srgbClr val="592B8A"/>
                </a:solidFill>
                <a:latin typeface="Verdana" panose="020B0604030504040204" pitchFamily="34" charset="0"/>
                <a:ea typeface="Verdana" panose="020B0604030504040204" pitchFamily="34" charset="0"/>
                <a:cs typeface="Calibri"/>
              </a:rPr>
              <a:t> </a:t>
            </a:r>
            <a:r>
              <a:rPr sz="1100" spc="-10" dirty="0">
                <a:solidFill>
                  <a:srgbClr val="592B8A"/>
                </a:solidFill>
                <a:latin typeface="Verdana" panose="020B0604030504040204" pitchFamily="34" charset="0"/>
                <a:ea typeface="Verdana" panose="020B0604030504040204" pitchFamily="34" charset="0"/>
                <a:cs typeface="Calibri"/>
              </a:rPr>
              <a:t>advocating </a:t>
            </a:r>
            <a:r>
              <a:rPr sz="1100" dirty="0">
                <a:solidFill>
                  <a:srgbClr val="592B8A"/>
                </a:solidFill>
                <a:latin typeface="Verdana" panose="020B0604030504040204" pitchFamily="34" charset="0"/>
                <a:ea typeface="Verdana" panose="020B0604030504040204" pitchFamily="34" charset="0"/>
                <a:cs typeface="Calibri"/>
              </a:rPr>
              <a:t>the</a:t>
            </a:r>
            <a:r>
              <a:rPr sz="1100" spc="-2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free</a:t>
            </a:r>
            <a:r>
              <a:rPr sz="1100" spc="-3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and</a:t>
            </a:r>
            <a:r>
              <a:rPr sz="1100" spc="-1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fair</a:t>
            </a:r>
            <a:r>
              <a:rPr sz="1100" spc="-3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trade</a:t>
            </a:r>
            <a:r>
              <a:rPr sz="1100" spc="-15" dirty="0">
                <a:solidFill>
                  <a:srgbClr val="592B8A"/>
                </a:solidFill>
                <a:latin typeface="Verdana" panose="020B0604030504040204" pitchFamily="34" charset="0"/>
                <a:ea typeface="Verdana" panose="020B0604030504040204" pitchFamily="34" charset="0"/>
                <a:cs typeface="Calibri"/>
              </a:rPr>
              <a:t> </a:t>
            </a:r>
            <a:r>
              <a:rPr sz="1100" spc="-25" dirty="0">
                <a:solidFill>
                  <a:srgbClr val="592B8A"/>
                </a:solidFill>
                <a:latin typeface="Verdana" panose="020B0604030504040204" pitchFamily="34" charset="0"/>
                <a:ea typeface="Verdana" panose="020B0604030504040204" pitchFamily="34" charset="0"/>
                <a:cs typeface="Calibri"/>
              </a:rPr>
              <a:t>of </a:t>
            </a:r>
            <a:r>
              <a:rPr sz="1100" spc="-10" dirty="0">
                <a:solidFill>
                  <a:srgbClr val="592B8A"/>
                </a:solidFill>
                <a:latin typeface="Verdana" panose="020B0604030504040204" pitchFamily="34" charset="0"/>
                <a:ea typeface="Verdana" panose="020B0604030504040204" pitchFamily="34" charset="0"/>
                <a:cs typeface="Calibri"/>
              </a:rPr>
              <a:t>recycled</a:t>
            </a:r>
            <a:r>
              <a:rPr sz="1100" spc="-4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materials.</a:t>
            </a:r>
            <a:r>
              <a:rPr sz="1100" spc="229"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The</a:t>
            </a:r>
            <a:r>
              <a:rPr sz="1100" spc="-30" dirty="0">
                <a:solidFill>
                  <a:srgbClr val="592B8A"/>
                </a:solidFill>
                <a:latin typeface="Verdana" panose="020B0604030504040204" pitchFamily="34" charset="0"/>
                <a:ea typeface="Verdana" panose="020B0604030504040204" pitchFamily="34" charset="0"/>
                <a:cs typeface="Calibri"/>
              </a:rPr>
              <a:t> </a:t>
            </a:r>
            <a:r>
              <a:rPr sz="1100" spc="-10" dirty="0">
                <a:solidFill>
                  <a:srgbClr val="592B8A"/>
                </a:solidFill>
                <a:latin typeface="Verdana" panose="020B0604030504040204" pitchFamily="34" charset="0"/>
                <a:ea typeface="Verdana" panose="020B0604030504040204" pitchFamily="34" charset="0"/>
                <a:cs typeface="Calibri"/>
              </a:rPr>
              <a:t>Committee</a:t>
            </a:r>
            <a:r>
              <a:rPr sz="1100" spc="-3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discusses</a:t>
            </a:r>
            <a:r>
              <a:rPr sz="1100" spc="-2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the</a:t>
            </a:r>
            <a:r>
              <a:rPr sz="1100" spc="-3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impact</a:t>
            </a:r>
            <a:r>
              <a:rPr sz="1100" spc="-3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on</a:t>
            </a:r>
            <a:r>
              <a:rPr sz="1100" spc="-5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the</a:t>
            </a:r>
            <a:r>
              <a:rPr sz="1100" spc="-2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industry</a:t>
            </a:r>
            <a:r>
              <a:rPr sz="1100" spc="-3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of</a:t>
            </a:r>
            <a:r>
              <a:rPr sz="1100" spc="-5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changing</a:t>
            </a:r>
            <a:r>
              <a:rPr sz="1100" spc="-2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U.S.</a:t>
            </a:r>
            <a:r>
              <a:rPr sz="1100" spc="-6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and</a:t>
            </a:r>
            <a:r>
              <a:rPr sz="1100" spc="-4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global</a:t>
            </a:r>
            <a:r>
              <a:rPr sz="1100" spc="-3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trade</a:t>
            </a:r>
            <a:r>
              <a:rPr sz="1100" spc="-3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polices</a:t>
            </a:r>
            <a:r>
              <a:rPr sz="1100" spc="-4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directly</a:t>
            </a:r>
            <a:r>
              <a:rPr sz="1100" spc="-20" dirty="0">
                <a:solidFill>
                  <a:srgbClr val="592B8A"/>
                </a:solidFill>
                <a:latin typeface="Verdana" panose="020B0604030504040204" pitchFamily="34" charset="0"/>
                <a:ea typeface="Verdana" panose="020B0604030504040204" pitchFamily="34" charset="0"/>
                <a:cs typeface="Calibri"/>
              </a:rPr>
              <a:t> </a:t>
            </a:r>
            <a:r>
              <a:rPr sz="1100" spc="-25" dirty="0">
                <a:solidFill>
                  <a:srgbClr val="592B8A"/>
                </a:solidFill>
                <a:latin typeface="Verdana" panose="020B0604030504040204" pitchFamily="34" charset="0"/>
                <a:ea typeface="Verdana" panose="020B0604030504040204" pitchFamily="34" charset="0"/>
                <a:cs typeface="Calibri"/>
              </a:rPr>
              <a:t>and </a:t>
            </a:r>
            <a:r>
              <a:rPr sz="1100" spc="-10" dirty="0">
                <a:solidFill>
                  <a:srgbClr val="592B8A"/>
                </a:solidFill>
                <a:latin typeface="Verdana" panose="020B0604030504040204" pitchFamily="34" charset="0"/>
                <a:ea typeface="Verdana" panose="020B0604030504040204" pitchFamily="34" charset="0"/>
                <a:cs typeface="Calibri"/>
              </a:rPr>
              <a:t>indirectly</a:t>
            </a:r>
            <a:r>
              <a:rPr sz="1100" spc="-5" dirty="0">
                <a:solidFill>
                  <a:srgbClr val="592B8A"/>
                </a:solidFill>
                <a:latin typeface="Verdana" panose="020B0604030504040204" pitchFamily="34" charset="0"/>
                <a:ea typeface="Verdana" panose="020B0604030504040204" pitchFamily="34" charset="0"/>
                <a:cs typeface="Calibri"/>
              </a:rPr>
              <a:t> </a:t>
            </a:r>
            <a:r>
              <a:rPr sz="1100" spc="-10" dirty="0">
                <a:solidFill>
                  <a:srgbClr val="592B8A"/>
                </a:solidFill>
                <a:latin typeface="Verdana" panose="020B0604030504040204" pitchFamily="34" charset="0"/>
                <a:ea typeface="Verdana" panose="020B0604030504040204" pitchFamily="34" charset="0"/>
                <a:cs typeface="Calibri"/>
              </a:rPr>
              <a:t>relating </a:t>
            </a:r>
            <a:r>
              <a:rPr sz="1100" dirty="0">
                <a:solidFill>
                  <a:srgbClr val="592B8A"/>
                </a:solidFill>
                <a:latin typeface="Verdana" panose="020B0604030504040204" pitchFamily="34" charset="0"/>
                <a:ea typeface="Verdana" panose="020B0604030504040204" pitchFamily="34" charset="0"/>
                <a:cs typeface="Calibri"/>
              </a:rPr>
              <a:t>to</a:t>
            </a:r>
            <a:r>
              <a:rPr sz="1100" spc="-3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the</a:t>
            </a:r>
            <a:r>
              <a:rPr sz="1100" spc="-10" dirty="0">
                <a:solidFill>
                  <a:srgbClr val="592B8A"/>
                </a:solidFill>
                <a:latin typeface="Verdana" panose="020B0604030504040204" pitchFamily="34" charset="0"/>
                <a:ea typeface="Verdana" panose="020B0604030504040204" pitchFamily="34" charset="0"/>
                <a:cs typeface="Calibri"/>
              </a:rPr>
              <a:t> international</a:t>
            </a:r>
            <a:r>
              <a:rPr sz="1100" spc="-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trade</a:t>
            </a:r>
            <a:r>
              <a:rPr sz="1100" spc="-1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of</a:t>
            </a:r>
            <a:r>
              <a:rPr sz="1100" spc="-40" dirty="0">
                <a:solidFill>
                  <a:srgbClr val="592B8A"/>
                </a:solidFill>
                <a:latin typeface="Verdana" panose="020B0604030504040204" pitchFamily="34" charset="0"/>
                <a:ea typeface="Verdana" panose="020B0604030504040204" pitchFamily="34" charset="0"/>
                <a:cs typeface="Calibri"/>
              </a:rPr>
              <a:t> </a:t>
            </a:r>
            <a:r>
              <a:rPr sz="1100" spc="-10" dirty="0">
                <a:solidFill>
                  <a:srgbClr val="592B8A"/>
                </a:solidFill>
                <a:latin typeface="Verdana" panose="020B0604030504040204" pitchFamily="34" charset="0"/>
                <a:ea typeface="Verdana" panose="020B0604030504040204" pitchFamily="34" charset="0"/>
                <a:cs typeface="Calibri"/>
              </a:rPr>
              <a:t>recycled</a:t>
            </a:r>
            <a:r>
              <a:rPr sz="1100" spc="-20" dirty="0">
                <a:solidFill>
                  <a:srgbClr val="592B8A"/>
                </a:solidFill>
                <a:latin typeface="Verdana" panose="020B0604030504040204" pitchFamily="34" charset="0"/>
                <a:ea typeface="Verdana" panose="020B0604030504040204" pitchFamily="34" charset="0"/>
                <a:cs typeface="Calibri"/>
              </a:rPr>
              <a:t> </a:t>
            </a:r>
            <a:r>
              <a:rPr sz="1100" spc="-10" dirty="0">
                <a:solidFill>
                  <a:srgbClr val="592B8A"/>
                </a:solidFill>
                <a:latin typeface="Verdana" panose="020B0604030504040204" pitchFamily="34" charset="0"/>
                <a:ea typeface="Verdana" panose="020B0604030504040204" pitchFamily="34" charset="0"/>
                <a:cs typeface="Calibri"/>
              </a:rPr>
              <a:t>materials</a:t>
            </a:r>
            <a:r>
              <a:rPr sz="1100" spc="-3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and</a:t>
            </a:r>
            <a:r>
              <a:rPr sz="1100" spc="-20" dirty="0">
                <a:solidFill>
                  <a:srgbClr val="592B8A"/>
                </a:solidFill>
                <a:latin typeface="Verdana" panose="020B0604030504040204" pitchFamily="34" charset="0"/>
                <a:ea typeface="Verdana" panose="020B0604030504040204" pitchFamily="34" charset="0"/>
                <a:cs typeface="Calibri"/>
              </a:rPr>
              <a:t> </a:t>
            </a:r>
            <a:r>
              <a:rPr sz="1100" spc="-10" dirty="0">
                <a:solidFill>
                  <a:srgbClr val="592B8A"/>
                </a:solidFill>
                <a:latin typeface="Verdana" panose="020B0604030504040204" pitchFamily="34" charset="0"/>
                <a:ea typeface="Verdana" panose="020B0604030504040204" pitchFamily="34" charset="0"/>
                <a:cs typeface="Calibri"/>
              </a:rPr>
              <a:t>formulates</a:t>
            </a:r>
            <a:r>
              <a:rPr sz="1100" spc="-4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positions</a:t>
            </a:r>
            <a:r>
              <a:rPr sz="1100" spc="-1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and</a:t>
            </a:r>
            <a:r>
              <a:rPr sz="1100" spc="-20" dirty="0">
                <a:solidFill>
                  <a:srgbClr val="592B8A"/>
                </a:solidFill>
                <a:latin typeface="Verdana" panose="020B0604030504040204" pitchFamily="34" charset="0"/>
                <a:ea typeface="Verdana" panose="020B0604030504040204" pitchFamily="34" charset="0"/>
                <a:cs typeface="Calibri"/>
              </a:rPr>
              <a:t> </a:t>
            </a:r>
            <a:r>
              <a:rPr sz="1100" spc="-10" dirty="0">
                <a:solidFill>
                  <a:srgbClr val="592B8A"/>
                </a:solidFill>
                <a:latin typeface="Verdana" panose="020B0604030504040204" pitchFamily="34" charset="0"/>
                <a:ea typeface="Verdana" panose="020B0604030504040204" pitchFamily="34" charset="0"/>
                <a:cs typeface="Calibri"/>
              </a:rPr>
              <a:t>strategies</a:t>
            </a:r>
            <a:r>
              <a:rPr sz="1100" spc="-1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that</a:t>
            </a:r>
            <a:r>
              <a:rPr sz="1100" spc="-2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drive</a:t>
            </a:r>
            <a:r>
              <a:rPr sz="1100" spc="-15" dirty="0">
                <a:solidFill>
                  <a:srgbClr val="592B8A"/>
                </a:solidFill>
                <a:latin typeface="Verdana" panose="020B0604030504040204" pitchFamily="34" charset="0"/>
                <a:ea typeface="Verdana" panose="020B0604030504040204" pitchFamily="34" charset="0"/>
                <a:cs typeface="Calibri"/>
              </a:rPr>
              <a:t> </a:t>
            </a:r>
            <a:r>
              <a:rPr sz="1100" spc="-10" dirty="0">
                <a:solidFill>
                  <a:srgbClr val="592B8A"/>
                </a:solidFill>
                <a:latin typeface="Verdana" panose="020B0604030504040204" pitchFamily="34" charset="0"/>
                <a:ea typeface="Verdana" panose="020B0604030504040204" pitchFamily="34" charset="0"/>
                <a:cs typeface="Calibri"/>
              </a:rPr>
              <a:t>advocacy.</a:t>
            </a:r>
            <a:endParaRPr sz="1100" dirty="0">
              <a:solidFill>
                <a:srgbClr val="592B8A"/>
              </a:solidFill>
              <a:latin typeface="Verdana" panose="020B0604030504040204" pitchFamily="34" charset="0"/>
              <a:ea typeface="Verdana" panose="020B0604030504040204" pitchFamily="34" charset="0"/>
              <a:cs typeface="Calibri"/>
            </a:endParaRPr>
          </a:p>
          <a:p>
            <a:pPr marL="240665" indent="-227965">
              <a:lnSpc>
                <a:spcPct val="100000"/>
              </a:lnSpc>
              <a:spcBef>
                <a:spcPts val="315"/>
              </a:spcBef>
              <a:buFont typeface="Arial"/>
              <a:buChar char="•"/>
              <a:tabLst>
                <a:tab pos="240665" algn="l"/>
              </a:tabLst>
            </a:pPr>
            <a:r>
              <a:rPr sz="1100" spc="-10" dirty="0">
                <a:solidFill>
                  <a:srgbClr val="592B8A"/>
                </a:solidFill>
                <a:latin typeface="Verdana" panose="020B0604030504040204" pitchFamily="34" charset="0"/>
                <a:ea typeface="Verdana" panose="020B0604030504040204" pitchFamily="34" charset="0"/>
                <a:cs typeface="Calibri"/>
              </a:rPr>
              <a:t>Leadership:</a:t>
            </a:r>
            <a:endParaRPr sz="1100" dirty="0">
              <a:solidFill>
                <a:srgbClr val="592B8A"/>
              </a:solidFill>
              <a:latin typeface="Verdana" panose="020B0604030504040204" pitchFamily="34" charset="0"/>
              <a:ea typeface="Verdana" panose="020B0604030504040204" pitchFamily="34" charset="0"/>
              <a:cs typeface="Calibri"/>
            </a:endParaRPr>
          </a:p>
          <a:p>
            <a:pPr marL="469265">
              <a:lnSpc>
                <a:spcPct val="100000"/>
              </a:lnSpc>
              <a:spcBef>
                <a:spcPts val="385"/>
              </a:spcBef>
            </a:pPr>
            <a:endParaRPr sz="1000" dirty="0">
              <a:latin typeface="Verdana" panose="020B0604030504040204" pitchFamily="34" charset="0"/>
              <a:ea typeface="Verdana" panose="020B0604030504040204" pitchFamily="34" charset="0"/>
              <a:cs typeface="Calibri"/>
            </a:endParaRPr>
          </a:p>
        </p:txBody>
      </p:sp>
      <p:sp>
        <p:nvSpPr>
          <p:cNvPr id="5" name="object 4">
            <a:extLst>
              <a:ext uri="{FF2B5EF4-FFF2-40B4-BE49-F238E27FC236}">
                <a16:creationId xmlns:a16="http://schemas.microsoft.com/office/drawing/2014/main" id="{247F0CDF-50A0-1EDF-8138-95101D713750}"/>
              </a:ext>
            </a:extLst>
          </p:cNvPr>
          <p:cNvSpPr txBox="1">
            <a:spLocks noGrp="1"/>
          </p:cNvSpPr>
          <p:nvPr>
            <p:ph type="title"/>
          </p:nvPr>
        </p:nvSpPr>
        <p:spPr>
          <a:xfrm>
            <a:off x="225516" y="5563"/>
            <a:ext cx="12007364" cy="825226"/>
          </a:xfrm>
          <a:prstGeom prst="rect">
            <a:avLst/>
          </a:prstGeom>
        </p:spPr>
        <p:txBody>
          <a:bodyPr vert="horz" wrap="square" lIns="0" tIns="12065" rIns="0" bIns="0" rtlCol="0">
            <a:spAutoFit/>
          </a:bodyPr>
          <a:lstStyle/>
          <a:p>
            <a:pPr marL="12700">
              <a:lnSpc>
                <a:spcPct val="100000"/>
              </a:lnSpc>
              <a:spcBef>
                <a:spcPts val="95"/>
              </a:spcBef>
            </a:pPr>
            <a:r>
              <a:rPr lang="en-US" sz="3200" spc="-10">
                <a:latin typeface="Verdana" panose="020B0604030504040204" pitchFamily="34" charset="0"/>
                <a:ea typeface="Verdana" panose="020B0604030504040204" pitchFamily="34" charset="0"/>
              </a:rPr>
              <a:t>ReMA </a:t>
            </a:r>
            <a:r>
              <a:rPr sz="3200" spc="-10">
                <a:latin typeface="Verdana" panose="020B0604030504040204" pitchFamily="34" charset="0"/>
                <a:ea typeface="Verdana" panose="020B0604030504040204" pitchFamily="34" charset="0"/>
              </a:rPr>
              <a:t>Governance</a:t>
            </a:r>
          </a:p>
          <a:p>
            <a:pPr marL="12700">
              <a:lnSpc>
                <a:spcPct val="100000"/>
              </a:lnSpc>
              <a:spcBef>
                <a:spcPts val="100"/>
              </a:spcBef>
            </a:pPr>
            <a:r>
              <a:rPr sz="1800" i="1">
                <a:latin typeface="Verdana" panose="020B0604030504040204" pitchFamily="34" charset="0"/>
                <a:ea typeface="Verdana" panose="020B0604030504040204" pitchFamily="34" charset="0"/>
              </a:rPr>
              <a:t>Standing</a:t>
            </a:r>
            <a:r>
              <a:rPr sz="1800" i="1" spc="-110">
                <a:latin typeface="Verdana" panose="020B0604030504040204" pitchFamily="34" charset="0"/>
                <a:ea typeface="Verdana" panose="020B0604030504040204" pitchFamily="34" charset="0"/>
              </a:rPr>
              <a:t> </a:t>
            </a:r>
            <a:r>
              <a:rPr sz="1800" i="1">
                <a:latin typeface="Verdana" panose="020B0604030504040204" pitchFamily="34" charset="0"/>
                <a:ea typeface="Verdana" panose="020B0604030504040204" pitchFamily="34" charset="0"/>
              </a:rPr>
              <a:t>Committees</a:t>
            </a:r>
            <a:r>
              <a:rPr sz="1800" i="1" spc="-75">
                <a:latin typeface="Verdana" panose="020B0604030504040204" pitchFamily="34" charset="0"/>
                <a:ea typeface="Verdana" panose="020B0604030504040204" pitchFamily="34" charset="0"/>
              </a:rPr>
              <a:t> </a:t>
            </a:r>
            <a:r>
              <a:rPr sz="1800" i="1" spc="-20">
                <a:latin typeface="Verdana" panose="020B0604030504040204" pitchFamily="34" charset="0"/>
                <a:ea typeface="Verdana" panose="020B0604030504040204" pitchFamily="34" charset="0"/>
              </a:rPr>
              <a:t>(13)</a:t>
            </a:r>
            <a:endParaRPr sz="1800">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2BC06430-AA69-813B-9862-32568C97733E}"/>
              </a:ext>
            </a:extLst>
          </p:cNvPr>
          <p:cNvSpPr txBox="1"/>
          <p:nvPr/>
        </p:nvSpPr>
        <p:spPr>
          <a:xfrm>
            <a:off x="1828800" y="2662693"/>
            <a:ext cx="6019800" cy="753732"/>
          </a:xfrm>
          <a:prstGeom prst="rect">
            <a:avLst/>
          </a:prstGeom>
          <a:noFill/>
        </p:spPr>
        <p:txBody>
          <a:bodyPr wrap="square" rtlCol="0">
            <a:spAutoFit/>
          </a:bodyPr>
          <a:lstStyle/>
          <a:p>
            <a:pPr>
              <a:lnSpc>
                <a:spcPct val="150000"/>
              </a:lnSpc>
            </a:pPr>
            <a:r>
              <a:rPr lang="en-US" sz="1000" dirty="0">
                <a:solidFill>
                  <a:srgbClr val="592B8A"/>
                </a:solidFill>
                <a:latin typeface="+mn-lt"/>
              </a:rPr>
              <a:t>Chair: Josephita Harry</a:t>
            </a:r>
          </a:p>
          <a:p>
            <a:pPr>
              <a:lnSpc>
                <a:spcPct val="150000"/>
              </a:lnSpc>
            </a:pPr>
            <a:r>
              <a:rPr lang="en-US" sz="1000" dirty="0">
                <a:solidFill>
                  <a:srgbClr val="592B8A"/>
                </a:solidFill>
                <a:latin typeface="+mn-lt"/>
              </a:rPr>
              <a:t>Vice-Chair: Andy </a:t>
            </a:r>
            <a:r>
              <a:rPr lang="en-US" sz="1000" dirty="0" err="1">
                <a:solidFill>
                  <a:srgbClr val="592B8A"/>
                </a:solidFill>
                <a:latin typeface="+mn-lt"/>
              </a:rPr>
              <a:t>Naporano</a:t>
            </a:r>
            <a:endParaRPr lang="en-US" sz="1000" dirty="0">
              <a:solidFill>
                <a:srgbClr val="592B8A"/>
              </a:solidFill>
              <a:latin typeface="+mn-lt"/>
            </a:endParaRPr>
          </a:p>
          <a:p>
            <a:pPr>
              <a:lnSpc>
                <a:spcPct val="150000"/>
              </a:lnSpc>
            </a:pPr>
            <a:r>
              <a:rPr lang="en-US" sz="1000" dirty="0">
                <a:solidFill>
                  <a:srgbClr val="592B8A"/>
                </a:solidFill>
                <a:latin typeface="+mn-lt"/>
              </a:rPr>
              <a:t>Staff Liaison: Adam Shaffer</a:t>
            </a:r>
          </a:p>
        </p:txBody>
      </p:sp>
    </p:spTree>
    <p:extLst>
      <p:ext uri="{BB962C8B-B14F-4D97-AF65-F5344CB8AC3E}">
        <p14:creationId xmlns:p14="http://schemas.microsoft.com/office/powerpoint/2010/main" val="3223859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a16="http://schemas.microsoft.com/office/drawing/2014/main" id="{4AEB369F-88C6-2A6D-39D3-15E446BEE437}"/>
              </a:ext>
            </a:extLst>
          </p:cNvPr>
          <p:cNvSpPr txBox="1">
            <a:spLocks/>
          </p:cNvSpPr>
          <p:nvPr/>
        </p:nvSpPr>
        <p:spPr>
          <a:xfrm>
            <a:off x="11067288" y="6463728"/>
            <a:ext cx="244475" cy="153888"/>
          </a:xfrm>
          <a:prstGeom prst="rect">
            <a:avLst/>
          </a:prstGeom>
        </p:spPr>
        <p:txBody>
          <a:bodyPr vert="horz" wrap="square" lIns="0" tIns="0" rIns="0" bIns="0" rtlCol="0">
            <a:spAutoFit/>
          </a:bodyPr>
          <a:lstStyle>
            <a:defPPr>
              <a:defRPr kern="0"/>
            </a:defPPr>
          </a:lstStyle>
          <a:p>
            <a:pPr marL="38100">
              <a:lnSpc>
                <a:spcPts val="1240"/>
              </a:lnSpc>
            </a:pPr>
            <a:fld id="{81D60167-4931-47E6-BA6A-407CBD079E47}" type="slidenum">
              <a:rPr lang="en-US" sz="1050" spc="-25" smtClean="0">
                <a:latin typeface="Verdana" panose="020B0604030504040204" pitchFamily="34" charset="0"/>
                <a:ea typeface="Verdana" panose="020B0604030504040204" pitchFamily="34" charset="0"/>
              </a:rPr>
              <a:pPr marL="38100">
                <a:lnSpc>
                  <a:spcPts val="1240"/>
                </a:lnSpc>
              </a:pPr>
              <a:t>13</a:t>
            </a:fld>
            <a:endParaRPr lang="en-US" sz="1050" spc="-25">
              <a:latin typeface="Verdana" panose="020B0604030504040204" pitchFamily="34" charset="0"/>
              <a:ea typeface="Verdana" panose="020B0604030504040204" pitchFamily="34" charset="0"/>
            </a:endParaRPr>
          </a:p>
        </p:txBody>
      </p:sp>
      <p:sp>
        <p:nvSpPr>
          <p:cNvPr id="3" name="object 2">
            <a:extLst>
              <a:ext uri="{FF2B5EF4-FFF2-40B4-BE49-F238E27FC236}">
                <a16:creationId xmlns:a16="http://schemas.microsoft.com/office/drawing/2014/main" id="{D6A00502-424E-58B2-2AC1-7D557FAD2436}"/>
              </a:ext>
            </a:extLst>
          </p:cNvPr>
          <p:cNvSpPr txBox="1"/>
          <p:nvPr/>
        </p:nvSpPr>
        <p:spPr>
          <a:xfrm>
            <a:off x="946756" y="1455042"/>
            <a:ext cx="1852295" cy="289823"/>
          </a:xfrm>
          <a:prstGeom prst="rect">
            <a:avLst/>
          </a:prstGeom>
        </p:spPr>
        <p:txBody>
          <a:bodyPr vert="horz" wrap="square" lIns="0" tIns="12700" rIns="0" bIns="0" rtlCol="0">
            <a:spAutoFit/>
          </a:bodyPr>
          <a:lstStyle/>
          <a:p>
            <a:pPr marL="12700">
              <a:lnSpc>
                <a:spcPct val="100000"/>
              </a:lnSpc>
              <a:spcBef>
                <a:spcPts val="100"/>
              </a:spcBef>
            </a:pPr>
            <a:r>
              <a:rPr b="1" spc="-10">
                <a:solidFill>
                  <a:srgbClr val="592B8A"/>
                </a:solidFill>
                <a:latin typeface="Verdana" panose="020B0604030504040204" pitchFamily="34" charset="0"/>
                <a:ea typeface="Verdana" panose="020B0604030504040204" pitchFamily="34" charset="0"/>
                <a:cs typeface="Calibri"/>
              </a:rPr>
              <a:t>Market</a:t>
            </a:r>
            <a:r>
              <a:rPr b="1" spc="-100">
                <a:solidFill>
                  <a:srgbClr val="592B8A"/>
                </a:solidFill>
                <a:latin typeface="Verdana" panose="020B0604030504040204" pitchFamily="34" charset="0"/>
                <a:ea typeface="Verdana" panose="020B0604030504040204" pitchFamily="34" charset="0"/>
                <a:cs typeface="Calibri"/>
              </a:rPr>
              <a:t> </a:t>
            </a:r>
            <a:r>
              <a:rPr b="1" spc="-10">
                <a:solidFill>
                  <a:srgbClr val="592B8A"/>
                </a:solidFill>
                <a:latin typeface="Verdana" panose="020B0604030504040204" pitchFamily="34" charset="0"/>
                <a:ea typeface="Verdana" panose="020B0604030504040204" pitchFamily="34" charset="0"/>
                <a:cs typeface="Calibri"/>
              </a:rPr>
              <a:t>Access</a:t>
            </a:r>
            <a:endParaRPr>
              <a:solidFill>
                <a:srgbClr val="592B8A"/>
              </a:solidFill>
              <a:latin typeface="Verdana" panose="020B0604030504040204" pitchFamily="34" charset="0"/>
              <a:ea typeface="Verdana" panose="020B0604030504040204" pitchFamily="34" charset="0"/>
              <a:cs typeface="Calibri"/>
            </a:endParaRPr>
          </a:p>
        </p:txBody>
      </p:sp>
      <p:sp>
        <p:nvSpPr>
          <p:cNvPr id="4" name="object 3">
            <a:extLst>
              <a:ext uri="{FF2B5EF4-FFF2-40B4-BE49-F238E27FC236}">
                <a16:creationId xmlns:a16="http://schemas.microsoft.com/office/drawing/2014/main" id="{38F835AA-4B61-3681-77B0-7AE7F4ED2F22}"/>
              </a:ext>
            </a:extLst>
          </p:cNvPr>
          <p:cNvSpPr txBox="1"/>
          <p:nvPr/>
        </p:nvSpPr>
        <p:spPr>
          <a:xfrm>
            <a:off x="1447800" y="1849556"/>
            <a:ext cx="8531861" cy="801437"/>
          </a:xfrm>
          <a:prstGeom prst="rect">
            <a:avLst/>
          </a:prstGeom>
        </p:spPr>
        <p:txBody>
          <a:bodyPr vert="horz" wrap="square" lIns="0" tIns="55244" rIns="0" bIns="0" rtlCol="0">
            <a:spAutoFit/>
          </a:bodyPr>
          <a:lstStyle/>
          <a:p>
            <a:pPr marL="240665" indent="-227965">
              <a:lnSpc>
                <a:spcPct val="100000"/>
              </a:lnSpc>
              <a:spcBef>
                <a:spcPts val="434"/>
              </a:spcBef>
              <a:buFont typeface="Arial"/>
              <a:buChar char="•"/>
              <a:tabLst>
                <a:tab pos="240665" algn="l"/>
              </a:tabLst>
            </a:pPr>
            <a:r>
              <a:rPr sz="1100">
                <a:solidFill>
                  <a:srgbClr val="592B8A"/>
                </a:solidFill>
                <a:latin typeface="Verdana" panose="020B0604030504040204" pitchFamily="34" charset="0"/>
                <a:ea typeface="Verdana" panose="020B0604030504040204" pitchFamily="34" charset="0"/>
                <a:cs typeface="Calibri"/>
              </a:rPr>
              <a:t>Mission:</a:t>
            </a:r>
            <a:r>
              <a:rPr sz="1100" spc="25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Developing</a:t>
            </a:r>
            <a:r>
              <a:rPr sz="1100" spc="-5">
                <a:solidFill>
                  <a:srgbClr val="592B8A"/>
                </a:solidFill>
                <a:latin typeface="Verdana" panose="020B0604030504040204" pitchFamily="34" charset="0"/>
                <a:ea typeface="Verdana" panose="020B0604030504040204" pitchFamily="34" charset="0"/>
                <a:cs typeface="Calibri"/>
              </a:rPr>
              <a:t> </a:t>
            </a:r>
            <a:r>
              <a:rPr lang="en-US" sz="1100" spc="-10">
                <a:solidFill>
                  <a:srgbClr val="592B8A"/>
                </a:solidFill>
                <a:latin typeface="Verdana" panose="020B0604030504040204" pitchFamily="34" charset="0"/>
                <a:ea typeface="Verdana" panose="020B0604030504040204" pitchFamily="34" charset="0"/>
                <a:cs typeface="Calibri"/>
              </a:rPr>
              <a:t>ReMA</a:t>
            </a:r>
            <a:r>
              <a:rPr sz="1100" spc="-10">
                <a:solidFill>
                  <a:srgbClr val="592B8A"/>
                </a:solidFill>
                <a:latin typeface="Verdana" panose="020B0604030504040204" pitchFamily="34" charset="0"/>
                <a:ea typeface="Verdana" panose="020B0604030504040204" pitchFamily="34" charset="0"/>
                <a:cs typeface="Calibri"/>
              </a:rPr>
              <a:t>’s</a:t>
            </a:r>
            <a:r>
              <a:rPr sz="1100" spc="-3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recommended</a:t>
            </a:r>
            <a:r>
              <a:rPr sz="1100" spc="-2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strategy</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for</a:t>
            </a:r>
            <a:r>
              <a:rPr sz="1100" spc="-5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preserving</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global</a:t>
            </a:r>
            <a:r>
              <a:rPr sz="1100" spc="-1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market</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access</a:t>
            </a:r>
            <a:r>
              <a:rPr sz="1100" spc="-1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for</a:t>
            </a:r>
            <a:r>
              <a:rPr sz="1100" spc="-5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recycled</a:t>
            </a:r>
            <a:r>
              <a:rPr sz="1100" spc="-2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materials</a:t>
            </a:r>
            <a:endParaRPr sz="1100">
              <a:solidFill>
                <a:srgbClr val="592B8A"/>
              </a:solidFill>
              <a:latin typeface="Verdana" panose="020B0604030504040204" pitchFamily="34" charset="0"/>
              <a:ea typeface="Verdana" panose="020B0604030504040204" pitchFamily="34" charset="0"/>
              <a:cs typeface="Calibri"/>
            </a:endParaRPr>
          </a:p>
          <a:p>
            <a:pPr marL="240665" indent="-227965">
              <a:lnSpc>
                <a:spcPct val="100000"/>
              </a:lnSpc>
              <a:spcBef>
                <a:spcPts val="335"/>
              </a:spcBef>
              <a:buFont typeface="Arial"/>
              <a:buChar char="•"/>
              <a:tabLst>
                <a:tab pos="240665" algn="l"/>
              </a:tabLst>
            </a:pPr>
            <a:r>
              <a:rPr sz="1100" spc="-10">
                <a:solidFill>
                  <a:srgbClr val="592B8A"/>
                </a:solidFill>
                <a:latin typeface="Verdana" panose="020B0604030504040204" pitchFamily="34" charset="0"/>
                <a:ea typeface="Verdana" panose="020B0604030504040204" pitchFamily="34" charset="0"/>
                <a:cs typeface="Calibri"/>
              </a:rPr>
              <a:t>Leadership:</a:t>
            </a:r>
            <a:endParaRPr sz="1100">
              <a:solidFill>
                <a:srgbClr val="592B8A"/>
              </a:solidFill>
              <a:latin typeface="Verdana" panose="020B0604030504040204" pitchFamily="34" charset="0"/>
              <a:ea typeface="Verdana" panose="020B0604030504040204" pitchFamily="34" charset="0"/>
              <a:cs typeface="Calibri"/>
            </a:endParaRPr>
          </a:p>
          <a:p>
            <a:pPr marL="469265" marR="5249545">
              <a:lnSpc>
                <a:spcPct val="127299"/>
              </a:lnSpc>
              <a:spcBef>
                <a:spcPts val="25"/>
              </a:spcBef>
              <a:tabLst>
                <a:tab pos="2810510" algn="l"/>
              </a:tabLst>
            </a:pPr>
            <a:r>
              <a:rPr lang="en-US" sz="1000">
                <a:solidFill>
                  <a:srgbClr val="592B8A"/>
                </a:solidFill>
                <a:latin typeface="Verdana" panose="020B0604030504040204" pitchFamily="34" charset="0"/>
                <a:ea typeface="Verdana" panose="020B0604030504040204" pitchFamily="34" charset="0"/>
                <a:cs typeface="Calibri"/>
              </a:rPr>
              <a:t>Co-C</a:t>
            </a:r>
            <a:r>
              <a:rPr sz="1000">
                <a:solidFill>
                  <a:srgbClr val="592B8A"/>
                </a:solidFill>
                <a:latin typeface="Verdana" panose="020B0604030504040204" pitchFamily="34" charset="0"/>
                <a:ea typeface="Verdana" panose="020B0604030504040204" pitchFamily="34" charset="0"/>
                <a:cs typeface="Calibri"/>
              </a:rPr>
              <a:t>hair</a:t>
            </a:r>
            <a:r>
              <a:rPr lang="en-US" sz="1000">
                <a:solidFill>
                  <a:srgbClr val="592B8A"/>
                </a:solidFill>
                <a:latin typeface="Verdana" panose="020B0604030504040204" pitchFamily="34" charset="0"/>
                <a:ea typeface="Verdana" panose="020B0604030504040204" pitchFamily="34" charset="0"/>
                <a:cs typeface="Calibri"/>
              </a:rPr>
              <a:t>s</a:t>
            </a:r>
            <a:r>
              <a:rPr sz="1000">
                <a:solidFill>
                  <a:srgbClr val="592B8A"/>
                </a:solidFill>
                <a:latin typeface="Verdana" panose="020B0604030504040204" pitchFamily="34" charset="0"/>
                <a:ea typeface="Verdana" panose="020B0604030504040204" pitchFamily="34" charset="0"/>
                <a:cs typeface="Calibri"/>
              </a:rPr>
              <a:t>:</a:t>
            </a:r>
            <a:r>
              <a:rPr sz="1000" spc="-35">
                <a:solidFill>
                  <a:srgbClr val="592B8A"/>
                </a:solidFill>
                <a:latin typeface="Verdana" panose="020B0604030504040204" pitchFamily="34" charset="0"/>
                <a:ea typeface="Verdana" panose="020B0604030504040204" pitchFamily="34" charset="0"/>
                <a:cs typeface="Calibri"/>
              </a:rPr>
              <a:t> </a:t>
            </a:r>
            <a:r>
              <a:rPr sz="1000">
                <a:solidFill>
                  <a:srgbClr val="592B8A"/>
                </a:solidFill>
                <a:latin typeface="Verdana" panose="020B0604030504040204" pitchFamily="34" charset="0"/>
                <a:ea typeface="Verdana" panose="020B0604030504040204" pitchFamily="34" charset="0"/>
                <a:cs typeface="Calibri"/>
              </a:rPr>
              <a:t>Randy</a:t>
            </a:r>
            <a:r>
              <a:rPr sz="1000" spc="-30">
                <a:solidFill>
                  <a:srgbClr val="592B8A"/>
                </a:solidFill>
                <a:latin typeface="Verdana" panose="020B0604030504040204" pitchFamily="34" charset="0"/>
                <a:ea typeface="Verdana" panose="020B0604030504040204" pitchFamily="34" charset="0"/>
                <a:cs typeface="Calibri"/>
              </a:rPr>
              <a:t> </a:t>
            </a:r>
            <a:r>
              <a:rPr sz="1000">
                <a:solidFill>
                  <a:srgbClr val="592B8A"/>
                </a:solidFill>
                <a:latin typeface="Verdana" panose="020B0604030504040204" pitchFamily="34" charset="0"/>
                <a:ea typeface="Verdana" panose="020B0604030504040204" pitchFamily="34" charset="0"/>
                <a:cs typeface="Calibri"/>
              </a:rPr>
              <a:t>G</a:t>
            </a:r>
            <a:r>
              <a:rPr lang="en-US" sz="1000">
                <a:solidFill>
                  <a:srgbClr val="592B8A"/>
                </a:solidFill>
                <a:latin typeface="Verdana" panose="020B0604030504040204" pitchFamily="34" charset="0"/>
                <a:ea typeface="Verdana" panose="020B0604030504040204" pitchFamily="34" charset="0"/>
                <a:cs typeface="Calibri"/>
              </a:rPr>
              <a:t>o</a:t>
            </a:r>
            <a:r>
              <a:rPr sz="1000">
                <a:solidFill>
                  <a:srgbClr val="592B8A"/>
                </a:solidFill>
                <a:latin typeface="Verdana" panose="020B0604030504040204" pitchFamily="34" charset="0"/>
                <a:ea typeface="Verdana" panose="020B0604030504040204" pitchFamily="34" charset="0"/>
                <a:cs typeface="Calibri"/>
              </a:rPr>
              <a:t>odman</a:t>
            </a:r>
            <a:r>
              <a:rPr lang="en-US" sz="1000">
                <a:solidFill>
                  <a:srgbClr val="592B8A"/>
                </a:solidFill>
                <a:latin typeface="Verdana" panose="020B0604030504040204" pitchFamily="34" charset="0"/>
                <a:ea typeface="Verdana" panose="020B0604030504040204" pitchFamily="34" charset="0"/>
                <a:cs typeface="Calibri"/>
              </a:rPr>
              <a:t> &amp; TBD</a:t>
            </a:r>
            <a:r>
              <a:rPr sz="1000" spc="-50">
                <a:solidFill>
                  <a:srgbClr val="592B8A"/>
                </a:solidFill>
                <a:latin typeface="Verdana" panose="020B0604030504040204" pitchFamily="34" charset="0"/>
                <a:ea typeface="Verdana" panose="020B0604030504040204" pitchFamily="34" charset="0"/>
                <a:cs typeface="Calibri"/>
              </a:rPr>
              <a:t> </a:t>
            </a:r>
            <a:endParaRPr lang="en-US" sz="1000" spc="-50">
              <a:solidFill>
                <a:srgbClr val="592B8A"/>
              </a:solidFill>
              <a:latin typeface="Verdana" panose="020B0604030504040204" pitchFamily="34" charset="0"/>
              <a:ea typeface="Verdana" panose="020B0604030504040204" pitchFamily="34" charset="0"/>
              <a:cs typeface="Calibri"/>
            </a:endParaRPr>
          </a:p>
          <a:p>
            <a:pPr marL="469265" marR="5249545">
              <a:lnSpc>
                <a:spcPct val="127299"/>
              </a:lnSpc>
              <a:spcBef>
                <a:spcPts val="25"/>
              </a:spcBef>
              <a:tabLst>
                <a:tab pos="2810510" algn="l"/>
              </a:tabLst>
            </a:pPr>
            <a:r>
              <a:rPr sz="1000" u="none">
                <a:solidFill>
                  <a:srgbClr val="592B8A"/>
                </a:solidFill>
                <a:latin typeface="Verdana" panose="020B0604030504040204" pitchFamily="34" charset="0"/>
                <a:ea typeface="Verdana" panose="020B0604030504040204" pitchFamily="34" charset="0"/>
                <a:cs typeface="Calibri"/>
              </a:rPr>
              <a:t>Staff</a:t>
            </a:r>
            <a:r>
              <a:rPr sz="1000" u="none" spc="-15">
                <a:solidFill>
                  <a:srgbClr val="592B8A"/>
                </a:solidFill>
                <a:latin typeface="Verdana" panose="020B0604030504040204" pitchFamily="34" charset="0"/>
                <a:ea typeface="Verdana" panose="020B0604030504040204" pitchFamily="34" charset="0"/>
                <a:cs typeface="Calibri"/>
              </a:rPr>
              <a:t> </a:t>
            </a:r>
            <a:r>
              <a:rPr sz="1000" u="none">
                <a:solidFill>
                  <a:srgbClr val="592B8A"/>
                </a:solidFill>
                <a:latin typeface="Verdana" panose="020B0604030504040204" pitchFamily="34" charset="0"/>
                <a:ea typeface="Verdana" panose="020B0604030504040204" pitchFamily="34" charset="0"/>
                <a:cs typeface="Calibri"/>
              </a:rPr>
              <a:t>Liaison:</a:t>
            </a:r>
            <a:r>
              <a:rPr sz="1000" u="none" spc="-50">
                <a:solidFill>
                  <a:srgbClr val="592B8A"/>
                </a:solidFill>
                <a:latin typeface="Verdana" panose="020B0604030504040204" pitchFamily="34" charset="0"/>
                <a:ea typeface="Verdana" panose="020B0604030504040204" pitchFamily="34" charset="0"/>
                <a:cs typeface="Calibri"/>
              </a:rPr>
              <a:t> </a:t>
            </a:r>
            <a:r>
              <a:rPr lang="en-US" sz="1000" u="none" spc="-10">
                <a:solidFill>
                  <a:srgbClr val="592B8A"/>
                </a:solidFill>
                <a:latin typeface="Verdana" panose="020B0604030504040204" pitchFamily="34" charset="0"/>
                <a:ea typeface="Verdana" panose="020B0604030504040204" pitchFamily="34" charset="0"/>
                <a:cs typeface="Calibri"/>
              </a:rPr>
              <a:t>Adam Shaffer</a:t>
            </a:r>
            <a:endParaRPr sz="1000">
              <a:solidFill>
                <a:srgbClr val="592B8A"/>
              </a:solidFill>
              <a:latin typeface="Verdana" panose="020B0604030504040204" pitchFamily="34" charset="0"/>
              <a:ea typeface="Verdana" panose="020B0604030504040204" pitchFamily="34" charset="0"/>
              <a:cs typeface="Calibri"/>
            </a:endParaRPr>
          </a:p>
        </p:txBody>
      </p:sp>
      <p:sp>
        <p:nvSpPr>
          <p:cNvPr id="5" name="object 4">
            <a:extLst>
              <a:ext uri="{FF2B5EF4-FFF2-40B4-BE49-F238E27FC236}">
                <a16:creationId xmlns:a16="http://schemas.microsoft.com/office/drawing/2014/main" id="{853DEB6F-4CAD-9E5F-71EF-4F75A726E06B}"/>
              </a:ext>
            </a:extLst>
          </p:cNvPr>
          <p:cNvSpPr txBox="1"/>
          <p:nvPr/>
        </p:nvSpPr>
        <p:spPr>
          <a:xfrm>
            <a:off x="1066800" y="3284088"/>
            <a:ext cx="2740661" cy="289823"/>
          </a:xfrm>
          <a:prstGeom prst="rect">
            <a:avLst/>
          </a:prstGeom>
        </p:spPr>
        <p:txBody>
          <a:bodyPr vert="horz" wrap="square" lIns="0" tIns="12700" rIns="0" bIns="0" rtlCol="0">
            <a:spAutoFit/>
          </a:bodyPr>
          <a:lstStyle/>
          <a:p>
            <a:pPr marL="12700">
              <a:lnSpc>
                <a:spcPct val="100000"/>
              </a:lnSpc>
              <a:spcBef>
                <a:spcPts val="100"/>
              </a:spcBef>
            </a:pPr>
            <a:r>
              <a:rPr b="1">
                <a:solidFill>
                  <a:srgbClr val="592B8A"/>
                </a:solidFill>
                <a:latin typeface="Verdana" panose="020B0604030504040204" pitchFamily="34" charset="0"/>
                <a:ea typeface="Verdana" panose="020B0604030504040204" pitchFamily="34" charset="0"/>
                <a:cs typeface="Calibri"/>
              </a:rPr>
              <a:t>EV</a:t>
            </a:r>
            <a:r>
              <a:rPr b="1" spc="-25">
                <a:solidFill>
                  <a:srgbClr val="592B8A"/>
                </a:solidFill>
                <a:latin typeface="Verdana" panose="020B0604030504040204" pitchFamily="34" charset="0"/>
                <a:ea typeface="Verdana" panose="020B0604030504040204" pitchFamily="34" charset="0"/>
                <a:cs typeface="Calibri"/>
              </a:rPr>
              <a:t> </a:t>
            </a:r>
            <a:r>
              <a:rPr b="1">
                <a:solidFill>
                  <a:srgbClr val="592B8A"/>
                </a:solidFill>
                <a:latin typeface="Verdana" panose="020B0604030504040204" pitchFamily="34" charset="0"/>
                <a:ea typeface="Verdana" panose="020B0604030504040204" pitchFamily="34" charset="0"/>
                <a:cs typeface="Calibri"/>
              </a:rPr>
              <a:t>&amp;</a:t>
            </a:r>
            <a:r>
              <a:rPr b="1" spc="-15">
                <a:solidFill>
                  <a:srgbClr val="592B8A"/>
                </a:solidFill>
                <a:latin typeface="Verdana" panose="020B0604030504040204" pitchFamily="34" charset="0"/>
                <a:ea typeface="Verdana" panose="020B0604030504040204" pitchFamily="34" charset="0"/>
                <a:cs typeface="Calibri"/>
              </a:rPr>
              <a:t> </a:t>
            </a:r>
            <a:r>
              <a:rPr b="1" spc="-10">
                <a:solidFill>
                  <a:srgbClr val="592B8A"/>
                </a:solidFill>
                <a:latin typeface="Verdana" panose="020B0604030504040204" pitchFamily="34" charset="0"/>
                <a:ea typeface="Verdana" panose="020B0604030504040204" pitchFamily="34" charset="0"/>
                <a:cs typeface="Calibri"/>
              </a:rPr>
              <a:t>Batteries</a:t>
            </a:r>
            <a:endParaRPr>
              <a:solidFill>
                <a:srgbClr val="592B8A"/>
              </a:solidFill>
              <a:latin typeface="Verdana" panose="020B0604030504040204" pitchFamily="34" charset="0"/>
              <a:ea typeface="Verdana" panose="020B0604030504040204" pitchFamily="34" charset="0"/>
              <a:cs typeface="Calibri"/>
            </a:endParaRPr>
          </a:p>
        </p:txBody>
      </p:sp>
      <p:sp>
        <p:nvSpPr>
          <p:cNvPr id="6" name="object 5">
            <a:extLst>
              <a:ext uri="{FF2B5EF4-FFF2-40B4-BE49-F238E27FC236}">
                <a16:creationId xmlns:a16="http://schemas.microsoft.com/office/drawing/2014/main" id="{9F3260F3-EF18-55B9-D576-BB383BB0528A}"/>
              </a:ext>
            </a:extLst>
          </p:cNvPr>
          <p:cNvSpPr txBox="1"/>
          <p:nvPr/>
        </p:nvSpPr>
        <p:spPr>
          <a:xfrm>
            <a:off x="1447800" y="3722625"/>
            <a:ext cx="10284461" cy="630301"/>
          </a:xfrm>
          <a:prstGeom prst="rect">
            <a:avLst/>
          </a:prstGeom>
        </p:spPr>
        <p:txBody>
          <a:bodyPr vert="horz" wrap="square" lIns="0" tIns="37465" rIns="0" bIns="0" rtlCol="0">
            <a:spAutoFit/>
          </a:bodyPr>
          <a:lstStyle/>
          <a:p>
            <a:pPr marL="241300" marR="5080" indent="-229235">
              <a:lnSpc>
                <a:spcPts val="1510"/>
              </a:lnSpc>
              <a:spcBef>
                <a:spcPts val="295"/>
              </a:spcBef>
              <a:buFont typeface="Arial"/>
              <a:buChar char="•"/>
              <a:tabLst>
                <a:tab pos="241300" algn="l"/>
              </a:tabLst>
            </a:pPr>
            <a:r>
              <a:rPr sz="1100">
                <a:solidFill>
                  <a:srgbClr val="592B8A"/>
                </a:solidFill>
                <a:latin typeface="Verdana" panose="020B0604030504040204" pitchFamily="34" charset="0"/>
                <a:ea typeface="Verdana" panose="020B0604030504040204" pitchFamily="34" charset="0"/>
                <a:cs typeface="Calibri"/>
              </a:rPr>
              <a:t>Mission:</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to</a:t>
            </a:r>
            <a:r>
              <a:rPr sz="1100" spc="-2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evaluate</a:t>
            </a:r>
            <a:r>
              <a:rPr sz="1100">
                <a:solidFill>
                  <a:srgbClr val="592B8A"/>
                </a:solidFill>
                <a:latin typeface="Verdana" panose="020B0604030504040204" pitchFamily="34" charset="0"/>
                <a:ea typeface="Verdana" panose="020B0604030504040204" pitchFamily="34" charset="0"/>
                <a:cs typeface="Calibri"/>
              </a:rPr>
              <a:t> the</a:t>
            </a:r>
            <a:r>
              <a:rPr sz="1100" spc="-1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opportunities</a:t>
            </a:r>
            <a:r>
              <a:rPr sz="1100" spc="-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2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challenges</a:t>
            </a:r>
            <a:r>
              <a:rPr sz="1100">
                <a:solidFill>
                  <a:srgbClr val="592B8A"/>
                </a:solidFill>
                <a:latin typeface="Verdana" panose="020B0604030504040204" pitchFamily="34" charset="0"/>
                <a:ea typeface="Verdana" panose="020B0604030504040204" pitchFamily="34" charset="0"/>
                <a:cs typeface="Calibri"/>
              </a:rPr>
              <a:t> posed</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by</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Electric</a:t>
            </a:r>
            <a:r>
              <a:rPr sz="1100" spc="-2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Vehicles</a:t>
            </a:r>
            <a:r>
              <a:rPr sz="1100" spc="-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vis</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vis</a:t>
            </a:r>
            <a:r>
              <a:rPr sz="1100" spc="-10">
                <a:solidFill>
                  <a:srgbClr val="592B8A"/>
                </a:solidFill>
                <a:latin typeface="Verdana" panose="020B0604030504040204" pitchFamily="34" charset="0"/>
                <a:ea typeface="Verdana" panose="020B0604030504040204" pitchFamily="34" charset="0"/>
                <a:cs typeface="Calibri"/>
              </a:rPr>
              <a:t> </a:t>
            </a:r>
            <a:r>
              <a:rPr lang="en-US" sz="1100">
                <a:solidFill>
                  <a:srgbClr val="592B8A"/>
                </a:solidFill>
                <a:latin typeface="Verdana" panose="020B0604030504040204" pitchFamily="34" charset="0"/>
                <a:ea typeface="Verdana" panose="020B0604030504040204" pitchFamily="34" charset="0"/>
                <a:cs typeface="Calibri"/>
              </a:rPr>
              <a:t>ReMA</a:t>
            </a:r>
            <a:r>
              <a:rPr sz="1100" spc="-4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members</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2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recommend</a:t>
            </a:r>
            <a:r>
              <a:rPr sz="1100" spc="-3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strategies </a:t>
            </a:r>
            <a:r>
              <a:rPr sz="1100" spc="-25">
                <a:solidFill>
                  <a:srgbClr val="592B8A"/>
                </a:solidFill>
                <a:latin typeface="Verdana" panose="020B0604030504040204" pitchFamily="34" charset="0"/>
                <a:ea typeface="Verdana" panose="020B0604030504040204" pitchFamily="34" charset="0"/>
                <a:cs typeface="Calibri"/>
              </a:rPr>
              <a:t>and </a:t>
            </a:r>
            <a:r>
              <a:rPr sz="1100">
                <a:solidFill>
                  <a:srgbClr val="592B8A"/>
                </a:solidFill>
                <a:latin typeface="Verdana" panose="020B0604030504040204" pitchFamily="34" charset="0"/>
                <a:ea typeface="Verdana" panose="020B0604030504040204" pitchFamily="34" charset="0"/>
                <a:cs typeface="Calibri"/>
              </a:rPr>
              <a:t>direction</a:t>
            </a:r>
            <a:r>
              <a:rPr sz="1100" spc="-4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for</a:t>
            </a:r>
            <a:r>
              <a:rPr sz="1100" spc="-80">
                <a:solidFill>
                  <a:srgbClr val="592B8A"/>
                </a:solidFill>
                <a:latin typeface="Verdana" panose="020B0604030504040204" pitchFamily="34" charset="0"/>
                <a:ea typeface="Verdana" panose="020B0604030504040204" pitchFamily="34" charset="0"/>
                <a:cs typeface="Calibri"/>
              </a:rPr>
              <a:t> </a:t>
            </a:r>
            <a:r>
              <a:rPr lang="en-US" sz="1100" spc="-20">
                <a:solidFill>
                  <a:srgbClr val="592B8A"/>
                </a:solidFill>
                <a:latin typeface="Verdana" panose="020B0604030504040204" pitchFamily="34" charset="0"/>
                <a:ea typeface="Verdana" panose="020B0604030504040204" pitchFamily="34" charset="0"/>
                <a:cs typeface="Calibri"/>
              </a:rPr>
              <a:t>ReMA</a:t>
            </a:r>
            <a:r>
              <a:rPr sz="1100" spc="-20">
                <a:solidFill>
                  <a:srgbClr val="592B8A"/>
                </a:solidFill>
                <a:latin typeface="Verdana" panose="020B0604030504040204" pitchFamily="34" charset="0"/>
                <a:ea typeface="Verdana" panose="020B0604030504040204" pitchFamily="34" charset="0"/>
                <a:cs typeface="Calibri"/>
              </a:rPr>
              <a:t>.</a:t>
            </a:r>
            <a:endParaRPr sz="1100">
              <a:solidFill>
                <a:srgbClr val="592B8A"/>
              </a:solidFill>
              <a:latin typeface="Verdana" panose="020B0604030504040204" pitchFamily="34" charset="0"/>
              <a:ea typeface="Verdana" panose="020B0604030504040204" pitchFamily="34" charset="0"/>
              <a:cs typeface="Calibri"/>
            </a:endParaRPr>
          </a:p>
          <a:p>
            <a:pPr marL="240665" indent="-227965">
              <a:lnSpc>
                <a:spcPct val="100000"/>
              </a:lnSpc>
              <a:spcBef>
                <a:spcPts val="315"/>
              </a:spcBef>
              <a:buFont typeface="Arial"/>
              <a:buChar char="•"/>
              <a:tabLst>
                <a:tab pos="240665" algn="l"/>
              </a:tabLst>
            </a:pPr>
            <a:r>
              <a:rPr sz="1100" spc="-10">
                <a:solidFill>
                  <a:srgbClr val="592B8A"/>
                </a:solidFill>
                <a:latin typeface="Verdana" panose="020B0604030504040204" pitchFamily="34" charset="0"/>
                <a:ea typeface="Verdana" panose="020B0604030504040204" pitchFamily="34" charset="0"/>
                <a:cs typeface="Calibri"/>
              </a:rPr>
              <a:t>Leadership:</a:t>
            </a:r>
            <a:endParaRPr sz="1100">
              <a:solidFill>
                <a:srgbClr val="592B8A"/>
              </a:solidFill>
              <a:latin typeface="Verdana" panose="020B0604030504040204" pitchFamily="34" charset="0"/>
              <a:ea typeface="Verdana" panose="020B0604030504040204" pitchFamily="34" charset="0"/>
              <a:cs typeface="Calibri"/>
            </a:endParaRPr>
          </a:p>
        </p:txBody>
      </p:sp>
      <p:sp>
        <p:nvSpPr>
          <p:cNvPr id="7" name="object 6">
            <a:extLst>
              <a:ext uri="{FF2B5EF4-FFF2-40B4-BE49-F238E27FC236}">
                <a16:creationId xmlns:a16="http://schemas.microsoft.com/office/drawing/2014/main" id="{40BE0888-E211-CD5F-2B32-B85F913BE5C5}"/>
              </a:ext>
            </a:extLst>
          </p:cNvPr>
          <p:cNvSpPr txBox="1">
            <a:spLocks noGrp="1"/>
          </p:cNvSpPr>
          <p:nvPr>
            <p:ph type="title"/>
          </p:nvPr>
        </p:nvSpPr>
        <p:spPr>
          <a:xfrm>
            <a:off x="225516" y="5563"/>
            <a:ext cx="11740967" cy="825226"/>
          </a:xfrm>
          <a:prstGeom prst="rect">
            <a:avLst/>
          </a:prstGeom>
        </p:spPr>
        <p:txBody>
          <a:bodyPr vert="horz" wrap="square" lIns="0" tIns="12065" rIns="0" bIns="0" rtlCol="0">
            <a:spAutoFit/>
          </a:bodyPr>
          <a:lstStyle/>
          <a:p>
            <a:pPr marL="12700">
              <a:lnSpc>
                <a:spcPct val="100000"/>
              </a:lnSpc>
              <a:spcBef>
                <a:spcPts val="95"/>
              </a:spcBef>
            </a:pPr>
            <a:r>
              <a:rPr lang="en-US" sz="3200" spc="-10">
                <a:latin typeface="Verdana" panose="020B0604030504040204" pitchFamily="34" charset="0"/>
                <a:ea typeface="Verdana" panose="020B0604030504040204" pitchFamily="34" charset="0"/>
              </a:rPr>
              <a:t>ReMA </a:t>
            </a:r>
            <a:r>
              <a:rPr sz="3200" spc="-10">
                <a:latin typeface="Verdana" panose="020B0604030504040204" pitchFamily="34" charset="0"/>
                <a:ea typeface="Verdana" panose="020B0604030504040204" pitchFamily="34" charset="0"/>
              </a:rPr>
              <a:t>Governance</a:t>
            </a:r>
          </a:p>
          <a:p>
            <a:pPr marL="12700">
              <a:lnSpc>
                <a:spcPct val="100000"/>
              </a:lnSpc>
              <a:spcBef>
                <a:spcPts val="100"/>
              </a:spcBef>
            </a:pPr>
            <a:r>
              <a:rPr sz="1800" i="1">
                <a:latin typeface="Verdana" panose="020B0604030504040204" pitchFamily="34" charset="0"/>
                <a:ea typeface="Verdana" panose="020B0604030504040204" pitchFamily="34" charset="0"/>
              </a:rPr>
              <a:t>Working</a:t>
            </a:r>
            <a:r>
              <a:rPr sz="1800" i="1" spc="-80">
                <a:latin typeface="Verdana" panose="020B0604030504040204" pitchFamily="34" charset="0"/>
                <a:ea typeface="Verdana" panose="020B0604030504040204" pitchFamily="34" charset="0"/>
              </a:rPr>
              <a:t> </a:t>
            </a:r>
            <a:r>
              <a:rPr sz="1800" i="1">
                <a:latin typeface="Verdana" panose="020B0604030504040204" pitchFamily="34" charset="0"/>
                <a:ea typeface="Verdana" panose="020B0604030504040204" pitchFamily="34" charset="0"/>
              </a:rPr>
              <a:t>Groups</a:t>
            </a:r>
            <a:r>
              <a:rPr sz="1800" i="1" spc="-75">
                <a:latin typeface="Verdana" panose="020B0604030504040204" pitchFamily="34" charset="0"/>
                <a:ea typeface="Verdana" panose="020B0604030504040204" pitchFamily="34" charset="0"/>
              </a:rPr>
              <a:t> </a:t>
            </a:r>
            <a:r>
              <a:rPr sz="1800" i="1" spc="-25">
                <a:latin typeface="Verdana" panose="020B0604030504040204" pitchFamily="34" charset="0"/>
                <a:ea typeface="Verdana" panose="020B0604030504040204" pitchFamily="34" charset="0"/>
              </a:rPr>
              <a:t>(2)</a:t>
            </a:r>
            <a:endParaRPr sz="1800">
              <a:latin typeface="Verdana" panose="020B0604030504040204" pitchFamily="34" charset="0"/>
              <a:ea typeface="Verdana" panose="020B0604030504040204" pitchFamily="34" charset="0"/>
            </a:endParaRPr>
          </a:p>
        </p:txBody>
      </p:sp>
      <p:sp>
        <p:nvSpPr>
          <p:cNvPr id="8" name="TextBox 7">
            <a:extLst>
              <a:ext uri="{FF2B5EF4-FFF2-40B4-BE49-F238E27FC236}">
                <a16:creationId xmlns:a16="http://schemas.microsoft.com/office/drawing/2014/main" id="{3FC129F5-87AB-8DC7-0796-849987BC4DC4}"/>
              </a:ext>
            </a:extLst>
          </p:cNvPr>
          <p:cNvSpPr txBox="1"/>
          <p:nvPr/>
        </p:nvSpPr>
        <p:spPr>
          <a:xfrm>
            <a:off x="1843086" y="4352926"/>
            <a:ext cx="6019800" cy="522900"/>
          </a:xfrm>
          <a:prstGeom prst="rect">
            <a:avLst/>
          </a:prstGeom>
          <a:noFill/>
        </p:spPr>
        <p:txBody>
          <a:bodyPr wrap="square" rtlCol="0">
            <a:spAutoFit/>
          </a:bodyPr>
          <a:lstStyle/>
          <a:p>
            <a:pPr>
              <a:lnSpc>
                <a:spcPct val="150000"/>
              </a:lnSpc>
            </a:pPr>
            <a:r>
              <a:rPr lang="en-US" sz="1000">
                <a:solidFill>
                  <a:srgbClr val="592B8A"/>
                </a:solidFill>
                <a:latin typeface="+mn-lt"/>
              </a:rPr>
              <a:t>Chair: TBD</a:t>
            </a:r>
          </a:p>
          <a:p>
            <a:pPr>
              <a:lnSpc>
                <a:spcPct val="150000"/>
              </a:lnSpc>
            </a:pPr>
            <a:r>
              <a:rPr lang="en-US" sz="1000">
                <a:solidFill>
                  <a:srgbClr val="592B8A"/>
                </a:solidFill>
                <a:latin typeface="+mn-lt"/>
              </a:rPr>
              <a:t>Staff Liaison: Billy Johnson</a:t>
            </a:r>
          </a:p>
        </p:txBody>
      </p:sp>
    </p:spTree>
    <p:extLst>
      <p:ext uri="{BB962C8B-B14F-4D97-AF65-F5344CB8AC3E}">
        <p14:creationId xmlns:p14="http://schemas.microsoft.com/office/powerpoint/2010/main" val="1184362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0">
            <a:extLst>
              <a:ext uri="{FF2B5EF4-FFF2-40B4-BE49-F238E27FC236}">
                <a16:creationId xmlns:a16="http://schemas.microsoft.com/office/drawing/2014/main" id="{2C0A6883-AB43-A42D-D1B3-177A568F28B6}"/>
              </a:ext>
            </a:extLst>
          </p:cNvPr>
          <p:cNvSpPr txBox="1">
            <a:spLocks/>
          </p:cNvSpPr>
          <p:nvPr/>
        </p:nvSpPr>
        <p:spPr>
          <a:xfrm>
            <a:off x="11067288" y="6463728"/>
            <a:ext cx="244475" cy="153888"/>
          </a:xfrm>
          <a:prstGeom prst="rect">
            <a:avLst/>
          </a:prstGeom>
        </p:spPr>
        <p:txBody>
          <a:bodyPr vert="horz" wrap="square" lIns="0" tIns="0" rIns="0" bIns="0" rtlCol="0">
            <a:spAutoFit/>
          </a:bodyPr>
          <a:lstStyle>
            <a:defPPr>
              <a:defRPr kern="0"/>
            </a:defPPr>
          </a:lstStyle>
          <a:p>
            <a:pPr marL="38100">
              <a:lnSpc>
                <a:spcPts val="1240"/>
              </a:lnSpc>
            </a:pPr>
            <a:fld id="{81D60167-4931-47E6-BA6A-407CBD079E47}" type="slidenum">
              <a:rPr lang="en-US" sz="1050" spc="-25" smtClean="0">
                <a:latin typeface="Verdana" panose="020B0604030504040204" pitchFamily="34" charset="0"/>
                <a:ea typeface="Verdana" panose="020B0604030504040204" pitchFamily="34" charset="0"/>
              </a:rPr>
              <a:pPr marL="38100">
                <a:lnSpc>
                  <a:spcPts val="1240"/>
                </a:lnSpc>
              </a:pPr>
              <a:t>14</a:t>
            </a:fld>
            <a:endParaRPr lang="en-US" sz="1050" spc="-25">
              <a:latin typeface="Verdana" panose="020B0604030504040204" pitchFamily="34" charset="0"/>
              <a:ea typeface="Verdana" panose="020B0604030504040204" pitchFamily="34" charset="0"/>
            </a:endParaRPr>
          </a:p>
        </p:txBody>
      </p:sp>
      <p:sp>
        <p:nvSpPr>
          <p:cNvPr id="3" name="object 2">
            <a:extLst>
              <a:ext uri="{FF2B5EF4-FFF2-40B4-BE49-F238E27FC236}">
                <a16:creationId xmlns:a16="http://schemas.microsoft.com/office/drawing/2014/main" id="{7B3417E9-417B-774C-D9CE-BAD1DC791CD1}"/>
              </a:ext>
            </a:extLst>
          </p:cNvPr>
          <p:cNvSpPr txBox="1"/>
          <p:nvPr/>
        </p:nvSpPr>
        <p:spPr>
          <a:xfrm>
            <a:off x="724782" y="1060397"/>
            <a:ext cx="4914018" cy="289182"/>
          </a:xfrm>
          <a:prstGeom prst="rect">
            <a:avLst/>
          </a:prstGeom>
        </p:spPr>
        <p:txBody>
          <a:bodyPr vert="horz" wrap="square" lIns="0" tIns="12065" rIns="0" bIns="0" rtlCol="0">
            <a:spAutoFit/>
          </a:bodyPr>
          <a:lstStyle/>
          <a:p>
            <a:pPr marL="12700">
              <a:lnSpc>
                <a:spcPct val="100000"/>
              </a:lnSpc>
              <a:spcBef>
                <a:spcPts val="95"/>
              </a:spcBef>
            </a:pPr>
            <a:r>
              <a:rPr b="1">
                <a:solidFill>
                  <a:srgbClr val="592B8A"/>
                </a:solidFill>
                <a:latin typeface="Verdana" panose="020B0604030504040204" pitchFamily="34" charset="0"/>
                <a:ea typeface="Verdana" panose="020B0604030504040204" pitchFamily="34" charset="0"/>
                <a:cs typeface="Calibri"/>
              </a:rPr>
              <a:t>Council</a:t>
            </a:r>
            <a:r>
              <a:rPr b="1" spc="-45">
                <a:solidFill>
                  <a:srgbClr val="592B8A"/>
                </a:solidFill>
                <a:latin typeface="Verdana" panose="020B0604030504040204" pitchFamily="34" charset="0"/>
                <a:ea typeface="Verdana" panose="020B0604030504040204" pitchFamily="34" charset="0"/>
                <a:cs typeface="Calibri"/>
              </a:rPr>
              <a:t> </a:t>
            </a:r>
            <a:r>
              <a:rPr b="1">
                <a:solidFill>
                  <a:srgbClr val="592B8A"/>
                </a:solidFill>
                <a:latin typeface="Verdana" panose="020B0604030504040204" pitchFamily="34" charset="0"/>
                <a:ea typeface="Verdana" panose="020B0604030504040204" pitchFamily="34" charset="0"/>
                <a:cs typeface="Calibri"/>
              </a:rPr>
              <a:t>of</a:t>
            </a:r>
            <a:r>
              <a:rPr b="1" spc="-50">
                <a:solidFill>
                  <a:srgbClr val="592B8A"/>
                </a:solidFill>
                <a:latin typeface="Verdana" panose="020B0604030504040204" pitchFamily="34" charset="0"/>
                <a:ea typeface="Verdana" panose="020B0604030504040204" pitchFamily="34" charset="0"/>
                <a:cs typeface="Calibri"/>
              </a:rPr>
              <a:t> </a:t>
            </a:r>
            <a:r>
              <a:rPr b="1">
                <a:solidFill>
                  <a:srgbClr val="592B8A"/>
                </a:solidFill>
                <a:latin typeface="Verdana" panose="020B0604030504040204" pitchFamily="34" charset="0"/>
                <a:ea typeface="Verdana" panose="020B0604030504040204" pitchFamily="34" charset="0"/>
                <a:cs typeface="Calibri"/>
              </a:rPr>
              <a:t>Chapter</a:t>
            </a:r>
            <a:r>
              <a:rPr b="1" spc="-45">
                <a:solidFill>
                  <a:srgbClr val="592B8A"/>
                </a:solidFill>
                <a:latin typeface="Verdana" panose="020B0604030504040204" pitchFamily="34" charset="0"/>
                <a:ea typeface="Verdana" panose="020B0604030504040204" pitchFamily="34" charset="0"/>
                <a:cs typeface="Calibri"/>
              </a:rPr>
              <a:t> </a:t>
            </a:r>
            <a:r>
              <a:rPr b="1" spc="-10">
                <a:solidFill>
                  <a:srgbClr val="592B8A"/>
                </a:solidFill>
                <a:latin typeface="Verdana" panose="020B0604030504040204" pitchFamily="34" charset="0"/>
                <a:ea typeface="Verdana" panose="020B0604030504040204" pitchFamily="34" charset="0"/>
                <a:cs typeface="Calibri"/>
              </a:rPr>
              <a:t>Presidents</a:t>
            </a:r>
            <a:endParaRPr>
              <a:solidFill>
                <a:srgbClr val="592B8A"/>
              </a:solidFill>
              <a:latin typeface="Verdana" panose="020B0604030504040204" pitchFamily="34" charset="0"/>
              <a:ea typeface="Verdana" panose="020B0604030504040204" pitchFamily="34" charset="0"/>
              <a:cs typeface="Calibri"/>
            </a:endParaRPr>
          </a:p>
        </p:txBody>
      </p:sp>
      <p:sp>
        <p:nvSpPr>
          <p:cNvPr id="4" name="object 3">
            <a:extLst>
              <a:ext uri="{FF2B5EF4-FFF2-40B4-BE49-F238E27FC236}">
                <a16:creationId xmlns:a16="http://schemas.microsoft.com/office/drawing/2014/main" id="{27029629-10B1-2669-0652-0F5B7A6F44D1}"/>
              </a:ext>
            </a:extLst>
          </p:cNvPr>
          <p:cNvSpPr txBox="1"/>
          <p:nvPr/>
        </p:nvSpPr>
        <p:spPr>
          <a:xfrm>
            <a:off x="1181982" y="1362149"/>
            <a:ext cx="9776460" cy="561692"/>
          </a:xfrm>
          <a:prstGeom prst="rect">
            <a:avLst/>
          </a:prstGeom>
        </p:spPr>
        <p:txBody>
          <a:bodyPr vert="horz" wrap="square" lIns="0" tIns="63500" rIns="0" bIns="0" rtlCol="0">
            <a:spAutoFit/>
          </a:bodyPr>
          <a:lstStyle/>
          <a:p>
            <a:pPr marL="240665" marR="5080" indent="-228600">
              <a:spcBef>
                <a:spcPts val="500"/>
              </a:spcBef>
              <a:buFont typeface="Arial"/>
              <a:buChar char="•"/>
              <a:tabLst>
                <a:tab pos="240665" algn="l"/>
              </a:tabLst>
            </a:pPr>
            <a:r>
              <a:rPr sz="1050" dirty="0">
                <a:solidFill>
                  <a:srgbClr val="592B8A"/>
                </a:solidFill>
                <a:latin typeface="Verdana" panose="020B0604030504040204" pitchFamily="34" charset="0"/>
                <a:ea typeface="Verdana" panose="020B0604030504040204" pitchFamily="34" charset="0"/>
                <a:cs typeface="Calibri"/>
              </a:rPr>
              <a:t>Mission:</a:t>
            </a:r>
            <a:r>
              <a:rPr sz="1050" spc="-35" dirty="0">
                <a:solidFill>
                  <a:srgbClr val="592B8A"/>
                </a:solidFill>
                <a:latin typeface="Verdana" panose="020B0604030504040204" pitchFamily="34" charset="0"/>
                <a:ea typeface="Verdana" panose="020B0604030504040204" pitchFamily="34" charset="0"/>
                <a:cs typeface="Calibri"/>
              </a:rPr>
              <a:t> </a:t>
            </a:r>
            <a:r>
              <a:rPr sz="1050" dirty="0">
                <a:solidFill>
                  <a:srgbClr val="592B8A"/>
                </a:solidFill>
                <a:latin typeface="Verdana" panose="020B0604030504040204" pitchFamily="34" charset="0"/>
                <a:ea typeface="Verdana" panose="020B0604030504040204" pitchFamily="34" charset="0"/>
                <a:cs typeface="Calibri"/>
              </a:rPr>
              <a:t>The</a:t>
            </a:r>
            <a:r>
              <a:rPr sz="1050" spc="-5" dirty="0">
                <a:solidFill>
                  <a:srgbClr val="592B8A"/>
                </a:solidFill>
                <a:latin typeface="Verdana" panose="020B0604030504040204" pitchFamily="34" charset="0"/>
                <a:ea typeface="Verdana" panose="020B0604030504040204" pitchFamily="34" charset="0"/>
                <a:cs typeface="Calibri"/>
              </a:rPr>
              <a:t> </a:t>
            </a:r>
            <a:r>
              <a:rPr sz="1050" dirty="0">
                <a:solidFill>
                  <a:srgbClr val="592B8A"/>
                </a:solidFill>
                <a:latin typeface="Verdana" panose="020B0604030504040204" pitchFamily="34" charset="0"/>
                <a:ea typeface="Verdana" panose="020B0604030504040204" pitchFamily="34" charset="0"/>
                <a:cs typeface="Calibri"/>
              </a:rPr>
              <a:t>mission</a:t>
            </a:r>
            <a:r>
              <a:rPr sz="1050" spc="-40" dirty="0">
                <a:solidFill>
                  <a:srgbClr val="592B8A"/>
                </a:solidFill>
                <a:latin typeface="Verdana" panose="020B0604030504040204" pitchFamily="34" charset="0"/>
                <a:ea typeface="Verdana" panose="020B0604030504040204" pitchFamily="34" charset="0"/>
                <a:cs typeface="Calibri"/>
              </a:rPr>
              <a:t> </a:t>
            </a:r>
            <a:r>
              <a:rPr sz="1050" dirty="0">
                <a:solidFill>
                  <a:srgbClr val="592B8A"/>
                </a:solidFill>
                <a:latin typeface="Verdana" panose="020B0604030504040204" pitchFamily="34" charset="0"/>
                <a:ea typeface="Verdana" panose="020B0604030504040204" pitchFamily="34" charset="0"/>
                <a:cs typeface="Calibri"/>
              </a:rPr>
              <a:t>of</a:t>
            </a:r>
            <a:r>
              <a:rPr sz="1050" spc="-25" dirty="0">
                <a:solidFill>
                  <a:srgbClr val="592B8A"/>
                </a:solidFill>
                <a:latin typeface="Verdana" panose="020B0604030504040204" pitchFamily="34" charset="0"/>
                <a:ea typeface="Verdana" panose="020B0604030504040204" pitchFamily="34" charset="0"/>
                <a:cs typeface="Calibri"/>
              </a:rPr>
              <a:t> </a:t>
            </a:r>
            <a:r>
              <a:rPr sz="1050" dirty="0">
                <a:solidFill>
                  <a:srgbClr val="592B8A"/>
                </a:solidFill>
                <a:latin typeface="Verdana" panose="020B0604030504040204" pitchFamily="34" charset="0"/>
                <a:ea typeface="Verdana" panose="020B0604030504040204" pitchFamily="34" charset="0"/>
                <a:cs typeface="Calibri"/>
              </a:rPr>
              <a:t>the</a:t>
            </a:r>
            <a:r>
              <a:rPr sz="1050" spc="-25" dirty="0">
                <a:solidFill>
                  <a:srgbClr val="592B8A"/>
                </a:solidFill>
                <a:latin typeface="Verdana" panose="020B0604030504040204" pitchFamily="34" charset="0"/>
                <a:ea typeface="Verdana" panose="020B0604030504040204" pitchFamily="34" charset="0"/>
                <a:cs typeface="Calibri"/>
              </a:rPr>
              <a:t> </a:t>
            </a:r>
            <a:r>
              <a:rPr sz="1050" dirty="0">
                <a:solidFill>
                  <a:srgbClr val="592B8A"/>
                </a:solidFill>
                <a:latin typeface="Verdana" panose="020B0604030504040204" pitchFamily="34" charset="0"/>
                <a:ea typeface="Verdana" panose="020B0604030504040204" pitchFamily="34" charset="0"/>
                <a:cs typeface="Calibri"/>
              </a:rPr>
              <a:t>Council</a:t>
            </a:r>
            <a:r>
              <a:rPr sz="1050" spc="-25" dirty="0">
                <a:solidFill>
                  <a:srgbClr val="592B8A"/>
                </a:solidFill>
                <a:latin typeface="Verdana" panose="020B0604030504040204" pitchFamily="34" charset="0"/>
                <a:ea typeface="Verdana" panose="020B0604030504040204" pitchFamily="34" charset="0"/>
                <a:cs typeface="Calibri"/>
              </a:rPr>
              <a:t> </a:t>
            </a:r>
            <a:r>
              <a:rPr sz="1050" dirty="0">
                <a:solidFill>
                  <a:srgbClr val="592B8A"/>
                </a:solidFill>
                <a:latin typeface="Verdana" panose="020B0604030504040204" pitchFamily="34" charset="0"/>
                <a:ea typeface="Verdana" panose="020B0604030504040204" pitchFamily="34" charset="0"/>
                <a:cs typeface="Calibri"/>
              </a:rPr>
              <a:t>of</a:t>
            </a:r>
            <a:r>
              <a:rPr sz="1050" spc="-25" dirty="0">
                <a:solidFill>
                  <a:srgbClr val="592B8A"/>
                </a:solidFill>
                <a:latin typeface="Verdana" panose="020B0604030504040204" pitchFamily="34" charset="0"/>
                <a:ea typeface="Verdana" panose="020B0604030504040204" pitchFamily="34" charset="0"/>
                <a:cs typeface="Calibri"/>
              </a:rPr>
              <a:t> </a:t>
            </a:r>
            <a:r>
              <a:rPr sz="1050" dirty="0">
                <a:solidFill>
                  <a:srgbClr val="592B8A"/>
                </a:solidFill>
                <a:latin typeface="Verdana" panose="020B0604030504040204" pitchFamily="34" charset="0"/>
                <a:ea typeface="Verdana" panose="020B0604030504040204" pitchFamily="34" charset="0"/>
                <a:cs typeface="Calibri"/>
              </a:rPr>
              <a:t>Chapter</a:t>
            </a:r>
            <a:r>
              <a:rPr sz="1050" spc="-15" dirty="0">
                <a:solidFill>
                  <a:srgbClr val="592B8A"/>
                </a:solidFill>
                <a:latin typeface="Verdana" panose="020B0604030504040204" pitchFamily="34" charset="0"/>
                <a:ea typeface="Verdana" panose="020B0604030504040204" pitchFamily="34" charset="0"/>
                <a:cs typeface="Calibri"/>
              </a:rPr>
              <a:t> </a:t>
            </a:r>
            <a:r>
              <a:rPr sz="1050" dirty="0">
                <a:solidFill>
                  <a:srgbClr val="592B8A"/>
                </a:solidFill>
                <a:latin typeface="Verdana" panose="020B0604030504040204" pitchFamily="34" charset="0"/>
                <a:ea typeface="Verdana" panose="020B0604030504040204" pitchFamily="34" charset="0"/>
                <a:cs typeface="Calibri"/>
              </a:rPr>
              <a:t>Presidents</a:t>
            </a:r>
            <a:r>
              <a:rPr sz="1050" spc="-45" dirty="0">
                <a:solidFill>
                  <a:srgbClr val="592B8A"/>
                </a:solidFill>
                <a:latin typeface="Verdana" panose="020B0604030504040204" pitchFamily="34" charset="0"/>
                <a:ea typeface="Verdana" panose="020B0604030504040204" pitchFamily="34" charset="0"/>
                <a:cs typeface="Calibri"/>
              </a:rPr>
              <a:t> </a:t>
            </a:r>
            <a:r>
              <a:rPr sz="1050" dirty="0">
                <a:solidFill>
                  <a:srgbClr val="592B8A"/>
                </a:solidFill>
                <a:latin typeface="Verdana" panose="020B0604030504040204" pitchFamily="34" charset="0"/>
                <a:ea typeface="Verdana" panose="020B0604030504040204" pitchFamily="34" charset="0"/>
                <a:cs typeface="Calibri"/>
              </a:rPr>
              <a:t>is</a:t>
            </a:r>
            <a:r>
              <a:rPr sz="1050" spc="-20" dirty="0">
                <a:solidFill>
                  <a:srgbClr val="592B8A"/>
                </a:solidFill>
                <a:latin typeface="Verdana" panose="020B0604030504040204" pitchFamily="34" charset="0"/>
                <a:ea typeface="Verdana" panose="020B0604030504040204" pitchFamily="34" charset="0"/>
                <a:cs typeface="Calibri"/>
              </a:rPr>
              <a:t> </a:t>
            </a:r>
            <a:r>
              <a:rPr sz="1050" dirty="0">
                <a:solidFill>
                  <a:srgbClr val="592B8A"/>
                </a:solidFill>
                <a:latin typeface="Verdana" panose="020B0604030504040204" pitchFamily="34" charset="0"/>
                <a:ea typeface="Verdana" panose="020B0604030504040204" pitchFamily="34" charset="0"/>
                <a:cs typeface="Calibri"/>
              </a:rPr>
              <a:t>to</a:t>
            </a:r>
            <a:r>
              <a:rPr sz="1050" spc="-20" dirty="0">
                <a:solidFill>
                  <a:srgbClr val="592B8A"/>
                </a:solidFill>
                <a:latin typeface="Verdana" panose="020B0604030504040204" pitchFamily="34" charset="0"/>
                <a:ea typeface="Verdana" panose="020B0604030504040204" pitchFamily="34" charset="0"/>
                <a:cs typeface="Calibri"/>
              </a:rPr>
              <a:t> </a:t>
            </a:r>
            <a:r>
              <a:rPr sz="1050" dirty="0">
                <a:solidFill>
                  <a:srgbClr val="592B8A"/>
                </a:solidFill>
                <a:latin typeface="Verdana" panose="020B0604030504040204" pitchFamily="34" charset="0"/>
                <a:ea typeface="Verdana" panose="020B0604030504040204" pitchFamily="34" charset="0"/>
                <a:cs typeface="Calibri"/>
              </a:rPr>
              <a:t>provide</a:t>
            </a:r>
            <a:r>
              <a:rPr sz="1050" spc="-25" dirty="0">
                <a:solidFill>
                  <a:srgbClr val="592B8A"/>
                </a:solidFill>
                <a:latin typeface="Verdana" panose="020B0604030504040204" pitchFamily="34" charset="0"/>
                <a:ea typeface="Verdana" panose="020B0604030504040204" pitchFamily="34" charset="0"/>
                <a:cs typeface="Calibri"/>
              </a:rPr>
              <a:t> </a:t>
            </a:r>
            <a:r>
              <a:rPr sz="1050" dirty="0">
                <a:solidFill>
                  <a:srgbClr val="592B8A"/>
                </a:solidFill>
                <a:latin typeface="Verdana" panose="020B0604030504040204" pitchFamily="34" charset="0"/>
                <a:ea typeface="Verdana" panose="020B0604030504040204" pitchFamily="34" charset="0"/>
                <a:cs typeface="Calibri"/>
              </a:rPr>
              <a:t>a</a:t>
            </a:r>
            <a:r>
              <a:rPr sz="1050" spc="-5" dirty="0">
                <a:solidFill>
                  <a:srgbClr val="592B8A"/>
                </a:solidFill>
                <a:latin typeface="Verdana" panose="020B0604030504040204" pitchFamily="34" charset="0"/>
                <a:ea typeface="Verdana" panose="020B0604030504040204" pitchFamily="34" charset="0"/>
                <a:cs typeface="Calibri"/>
              </a:rPr>
              <a:t> </a:t>
            </a:r>
            <a:r>
              <a:rPr sz="1050" dirty="0">
                <a:solidFill>
                  <a:srgbClr val="592B8A"/>
                </a:solidFill>
                <a:latin typeface="Verdana" panose="020B0604030504040204" pitchFamily="34" charset="0"/>
                <a:ea typeface="Verdana" panose="020B0604030504040204" pitchFamily="34" charset="0"/>
                <a:cs typeface="Calibri"/>
              </a:rPr>
              <a:t>forum</a:t>
            </a:r>
            <a:r>
              <a:rPr sz="1050" spc="-20" dirty="0">
                <a:solidFill>
                  <a:srgbClr val="592B8A"/>
                </a:solidFill>
                <a:latin typeface="Verdana" panose="020B0604030504040204" pitchFamily="34" charset="0"/>
                <a:ea typeface="Verdana" panose="020B0604030504040204" pitchFamily="34" charset="0"/>
                <a:cs typeface="Calibri"/>
              </a:rPr>
              <a:t> </a:t>
            </a:r>
            <a:r>
              <a:rPr sz="1050" dirty="0">
                <a:solidFill>
                  <a:srgbClr val="592B8A"/>
                </a:solidFill>
                <a:latin typeface="Verdana" panose="020B0604030504040204" pitchFamily="34" charset="0"/>
                <a:ea typeface="Verdana" panose="020B0604030504040204" pitchFamily="34" charset="0"/>
                <a:cs typeface="Calibri"/>
              </a:rPr>
              <a:t>for</a:t>
            </a:r>
            <a:r>
              <a:rPr sz="1050" spc="-15" dirty="0">
                <a:solidFill>
                  <a:srgbClr val="592B8A"/>
                </a:solidFill>
                <a:latin typeface="Verdana" panose="020B0604030504040204" pitchFamily="34" charset="0"/>
                <a:ea typeface="Verdana" panose="020B0604030504040204" pitchFamily="34" charset="0"/>
                <a:cs typeface="Calibri"/>
              </a:rPr>
              <a:t> </a:t>
            </a:r>
            <a:r>
              <a:rPr sz="1050" dirty="0">
                <a:solidFill>
                  <a:srgbClr val="592B8A"/>
                </a:solidFill>
                <a:latin typeface="Verdana" panose="020B0604030504040204" pitchFamily="34" charset="0"/>
                <a:ea typeface="Verdana" panose="020B0604030504040204" pitchFamily="34" charset="0"/>
                <a:cs typeface="Calibri"/>
              </a:rPr>
              <a:t>Chapter</a:t>
            </a:r>
            <a:r>
              <a:rPr sz="1050" spc="-15" dirty="0">
                <a:solidFill>
                  <a:srgbClr val="592B8A"/>
                </a:solidFill>
                <a:latin typeface="Verdana" panose="020B0604030504040204" pitchFamily="34" charset="0"/>
                <a:ea typeface="Verdana" panose="020B0604030504040204" pitchFamily="34" charset="0"/>
                <a:cs typeface="Calibri"/>
              </a:rPr>
              <a:t> </a:t>
            </a:r>
            <a:r>
              <a:rPr sz="1050" dirty="0">
                <a:solidFill>
                  <a:srgbClr val="592B8A"/>
                </a:solidFill>
                <a:latin typeface="Verdana" panose="020B0604030504040204" pitchFamily="34" charset="0"/>
                <a:ea typeface="Verdana" panose="020B0604030504040204" pitchFamily="34" charset="0"/>
                <a:cs typeface="Calibri"/>
              </a:rPr>
              <a:t>Presidents</a:t>
            </a:r>
            <a:r>
              <a:rPr sz="1050" spc="-50" dirty="0">
                <a:solidFill>
                  <a:srgbClr val="592B8A"/>
                </a:solidFill>
                <a:latin typeface="Verdana" panose="020B0604030504040204" pitchFamily="34" charset="0"/>
                <a:ea typeface="Verdana" panose="020B0604030504040204" pitchFamily="34" charset="0"/>
                <a:cs typeface="Calibri"/>
              </a:rPr>
              <a:t> </a:t>
            </a:r>
            <a:r>
              <a:rPr sz="1050" dirty="0">
                <a:solidFill>
                  <a:srgbClr val="592B8A"/>
                </a:solidFill>
                <a:latin typeface="Verdana" panose="020B0604030504040204" pitchFamily="34" charset="0"/>
                <a:ea typeface="Verdana" panose="020B0604030504040204" pitchFamily="34" charset="0"/>
                <a:cs typeface="Calibri"/>
              </a:rPr>
              <a:t>to</a:t>
            </a:r>
            <a:r>
              <a:rPr sz="1050" spc="-20" dirty="0">
                <a:solidFill>
                  <a:srgbClr val="592B8A"/>
                </a:solidFill>
                <a:latin typeface="Verdana" panose="020B0604030504040204" pitchFamily="34" charset="0"/>
                <a:ea typeface="Verdana" panose="020B0604030504040204" pitchFamily="34" charset="0"/>
                <a:cs typeface="Calibri"/>
              </a:rPr>
              <a:t> </a:t>
            </a:r>
            <a:r>
              <a:rPr sz="1050" dirty="0">
                <a:solidFill>
                  <a:srgbClr val="592B8A"/>
                </a:solidFill>
                <a:latin typeface="Verdana" panose="020B0604030504040204" pitchFamily="34" charset="0"/>
                <a:ea typeface="Verdana" panose="020B0604030504040204" pitchFamily="34" charset="0"/>
                <a:cs typeface="Calibri"/>
              </a:rPr>
              <a:t>share</a:t>
            </a:r>
            <a:r>
              <a:rPr sz="1050" spc="-15" dirty="0">
                <a:solidFill>
                  <a:srgbClr val="592B8A"/>
                </a:solidFill>
                <a:latin typeface="Verdana" panose="020B0604030504040204" pitchFamily="34" charset="0"/>
                <a:ea typeface="Verdana" panose="020B0604030504040204" pitchFamily="34" charset="0"/>
                <a:cs typeface="Calibri"/>
              </a:rPr>
              <a:t> </a:t>
            </a:r>
            <a:r>
              <a:rPr sz="1050" dirty="0">
                <a:solidFill>
                  <a:srgbClr val="592B8A"/>
                </a:solidFill>
                <a:latin typeface="Verdana" panose="020B0604030504040204" pitchFamily="34" charset="0"/>
                <a:ea typeface="Verdana" panose="020B0604030504040204" pitchFamily="34" charset="0"/>
                <a:cs typeface="Calibri"/>
              </a:rPr>
              <a:t>information</a:t>
            </a:r>
            <a:r>
              <a:rPr sz="1050" spc="-45" dirty="0">
                <a:solidFill>
                  <a:srgbClr val="592B8A"/>
                </a:solidFill>
                <a:latin typeface="Verdana" panose="020B0604030504040204" pitchFamily="34" charset="0"/>
                <a:ea typeface="Verdana" panose="020B0604030504040204" pitchFamily="34" charset="0"/>
                <a:cs typeface="Calibri"/>
              </a:rPr>
              <a:t> </a:t>
            </a:r>
            <a:r>
              <a:rPr sz="1050" dirty="0">
                <a:solidFill>
                  <a:srgbClr val="592B8A"/>
                </a:solidFill>
                <a:latin typeface="Verdana" panose="020B0604030504040204" pitchFamily="34" charset="0"/>
                <a:ea typeface="Verdana" panose="020B0604030504040204" pitchFamily="34" charset="0"/>
                <a:cs typeface="Calibri"/>
              </a:rPr>
              <a:t>and</a:t>
            </a:r>
            <a:r>
              <a:rPr sz="1050" spc="-10" dirty="0">
                <a:solidFill>
                  <a:srgbClr val="592B8A"/>
                </a:solidFill>
                <a:latin typeface="Verdana" panose="020B0604030504040204" pitchFamily="34" charset="0"/>
                <a:ea typeface="Verdana" panose="020B0604030504040204" pitchFamily="34" charset="0"/>
                <a:cs typeface="Calibri"/>
              </a:rPr>
              <a:t> </a:t>
            </a:r>
            <a:r>
              <a:rPr sz="1050" dirty="0">
                <a:solidFill>
                  <a:srgbClr val="592B8A"/>
                </a:solidFill>
                <a:latin typeface="Verdana" panose="020B0604030504040204" pitchFamily="34" charset="0"/>
                <a:ea typeface="Verdana" panose="020B0604030504040204" pitchFamily="34" charset="0"/>
                <a:cs typeface="Calibri"/>
              </a:rPr>
              <a:t>generally</a:t>
            </a:r>
            <a:r>
              <a:rPr sz="1050" spc="-10" dirty="0">
                <a:solidFill>
                  <a:srgbClr val="592B8A"/>
                </a:solidFill>
                <a:latin typeface="Verdana" panose="020B0604030504040204" pitchFamily="34" charset="0"/>
                <a:ea typeface="Verdana" panose="020B0604030504040204" pitchFamily="34" charset="0"/>
                <a:cs typeface="Calibri"/>
              </a:rPr>
              <a:t> </a:t>
            </a:r>
            <a:r>
              <a:rPr sz="1050" dirty="0">
                <a:solidFill>
                  <a:srgbClr val="592B8A"/>
                </a:solidFill>
                <a:latin typeface="Verdana" panose="020B0604030504040204" pitchFamily="34" charset="0"/>
                <a:ea typeface="Verdana" panose="020B0604030504040204" pitchFamily="34" charset="0"/>
                <a:cs typeface="Calibri"/>
              </a:rPr>
              <a:t>discuss</a:t>
            </a:r>
            <a:r>
              <a:rPr sz="1050" spc="-40" dirty="0">
                <a:solidFill>
                  <a:srgbClr val="592B8A"/>
                </a:solidFill>
                <a:latin typeface="Verdana" panose="020B0604030504040204" pitchFamily="34" charset="0"/>
                <a:ea typeface="Verdana" panose="020B0604030504040204" pitchFamily="34" charset="0"/>
                <a:cs typeface="Calibri"/>
              </a:rPr>
              <a:t> </a:t>
            </a:r>
            <a:r>
              <a:rPr sz="1050" dirty="0">
                <a:solidFill>
                  <a:srgbClr val="592B8A"/>
                </a:solidFill>
                <a:latin typeface="Verdana" panose="020B0604030504040204" pitchFamily="34" charset="0"/>
                <a:ea typeface="Verdana" panose="020B0604030504040204" pitchFamily="34" charset="0"/>
                <a:cs typeface="Calibri"/>
              </a:rPr>
              <a:t>issues</a:t>
            </a:r>
            <a:r>
              <a:rPr sz="1050" spc="-30" dirty="0">
                <a:solidFill>
                  <a:srgbClr val="592B8A"/>
                </a:solidFill>
                <a:latin typeface="Verdana" panose="020B0604030504040204" pitchFamily="34" charset="0"/>
                <a:ea typeface="Verdana" panose="020B0604030504040204" pitchFamily="34" charset="0"/>
                <a:cs typeface="Calibri"/>
              </a:rPr>
              <a:t> </a:t>
            </a:r>
            <a:r>
              <a:rPr sz="1050" dirty="0">
                <a:solidFill>
                  <a:srgbClr val="592B8A"/>
                </a:solidFill>
                <a:latin typeface="Verdana" panose="020B0604030504040204" pitchFamily="34" charset="0"/>
                <a:ea typeface="Verdana" panose="020B0604030504040204" pitchFamily="34" charset="0"/>
                <a:cs typeface="Calibri"/>
              </a:rPr>
              <a:t>and</a:t>
            </a:r>
            <a:r>
              <a:rPr sz="1050" spc="-20" dirty="0">
                <a:solidFill>
                  <a:srgbClr val="592B8A"/>
                </a:solidFill>
                <a:latin typeface="Verdana" panose="020B0604030504040204" pitchFamily="34" charset="0"/>
                <a:ea typeface="Verdana" panose="020B0604030504040204" pitchFamily="34" charset="0"/>
                <a:cs typeface="Calibri"/>
              </a:rPr>
              <a:t> </a:t>
            </a:r>
            <a:r>
              <a:rPr sz="1050" dirty="0">
                <a:solidFill>
                  <a:srgbClr val="592B8A"/>
                </a:solidFill>
                <a:latin typeface="Verdana" panose="020B0604030504040204" pitchFamily="34" charset="0"/>
                <a:ea typeface="Verdana" panose="020B0604030504040204" pitchFamily="34" charset="0"/>
                <a:cs typeface="Calibri"/>
              </a:rPr>
              <a:t>problems</a:t>
            </a:r>
            <a:r>
              <a:rPr sz="1050" spc="-40" dirty="0">
                <a:solidFill>
                  <a:srgbClr val="592B8A"/>
                </a:solidFill>
                <a:latin typeface="Verdana" panose="020B0604030504040204" pitchFamily="34" charset="0"/>
                <a:ea typeface="Verdana" panose="020B0604030504040204" pitchFamily="34" charset="0"/>
                <a:cs typeface="Calibri"/>
              </a:rPr>
              <a:t> </a:t>
            </a:r>
            <a:r>
              <a:rPr sz="1050" spc="-25" dirty="0">
                <a:solidFill>
                  <a:srgbClr val="592B8A"/>
                </a:solidFill>
                <a:latin typeface="Verdana" panose="020B0604030504040204" pitchFamily="34" charset="0"/>
                <a:ea typeface="Verdana" panose="020B0604030504040204" pitchFamily="34" charset="0"/>
                <a:cs typeface="Calibri"/>
              </a:rPr>
              <a:t>of </a:t>
            </a:r>
            <a:r>
              <a:rPr sz="1050" dirty="0">
                <a:solidFill>
                  <a:srgbClr val="592B8A"/>
                </a:solidFill>
                <a:latin typeface="Verdana" panose="020B0604030504040204" pitchFamily="34" charset="0"/>
                <a:ea typeface="Verdana" panose="020B0604030504040204" pitchFamily="34" charset="0"/>
                <a:cs typeface="Calibri"/>
              </a:rPr>
              <a:t>common</a:t>
            </a:r>
            <a:r>
              <a:rPr sz="1050" spc="-40" dirty="0">
                <a:solidFill>
                  <a:srgbClr val="592B8A"/>
                </a:solidFill>
                <a:latin typeface="Verdana" panose="020B0604030504040204" pitchFamily="34" charset="0"/>
                <a:ea typeface="Verdana" panose="020B0604030504040204" pitchFamily="34" charset="0"/>
                <a:cs typeface="Calibri"/>
              </a:rPr>
              <a:t> </a:t>
            </a:r>
            <a:r>
              <a:rPr sz="1050" dirty="0">
                <a:solidFill>
                  <a:srgbClr val="592B8A"/>
                </a:solidFill>
                <a:latin typeface="Verdana" panose="020B0604030504040204" pitchFamily="34" charset="0"/>
                <a:ea typeface="Verdana" panose="020B0604030504040204" pitchFamily="34" charset="0"/>
                <a:cs typeface="Calibri"/>
              </a:rPr>
              <a:t>interest</a:t>
            </a:r>
            <a:r>
              <a:rPr sz="1050" spc="-35" dirty="0">
                <a:solidFill>
                  <a:srgbClr val="592B8A"/>
                </a:solidFill>
                <a:latin typeface="Verdana" panose="020B0604030504040204" pitchFamily="34" charset="0"/>
                <a:ea typeface="Verdana" panose="020B0604030504040204" pitchFamily="34" charset="0"/>
                <a:cs typeface="Calibri"/>
              </a:rPr>
              <a:t> </a:t>
            </a:r>
            <a:r>
              <a:rPr sz="1050" dirty="0">
                <a:solidFill>
                  <a:srgbClr val="592B8A"/>
                </a:solidFill>
                <a:latin typeface="Verdana" panose="020B0604030504040204" pitchFamily="34" charset="0"/>
                <a:ea typeface="Verdana" panose="020B0604030504040204" pitchFamily="34" charset="0"/>
                <a:cs typeface="Calibri"/>
              </a:rPr>
              <a:t>with</a:t>
            </a:r>
            <a:r>
              <a:rPr sz="1050" spc="-15" dirty="0">
                <a:solidFill>
                  <a:srgbClr val="592B8A"/>
                </a:solidFill>
                <a:latin typeface="Verdana" panose="020B0604030504040204" pitchFamily="34" charset="0"/>
                <a:ea typeface="Verdana" panose="020B0604030504040204" pitchFamily="34" charset="0"/>
                <a:cs typeface="Calibri"/>
              </a:rPr>
              <a:t> </a:t>
            </a:r>
            <a:r>
              <a:rPr sz="1050" dirty="0">
                <a:solidFill>
                  <a:srgbClr val="592B8A"/>
                </a:solidFill>
                <a:latin typeface="Verdana" panose="020B0604030504040204" pitchFamily="34" charset="0"/>
                <a:ea typeface="Verdana" panose="020B0604030504040204" pitchFamily="34" charset="0"/>
                <a:cs typeface="Calibri"/>
              </a:rPr>
              <a:t>the</a:t>
            </a:r>
            <a:r>
              <a:rPr sz="1050" spc="-5" dirty="0">
                <a:solidFill>
                  <a:srgbClr val="592B8A"/>
                </a:solidFill>
                <a:latin typeface="Verdana" panose="020B0604030504040204" pitchFamily="34" charset="0"/>
                <a:ea typeface="Verdana" panose="020B0604030504040204" pitchFamily="34" charset="0"/>
                <a:cs typeface="Calibri"/>
              </a:rPr>
              <a:t> </a:t>
            </a:r>
            <a:r>
              <a:rPr sz="1050" dirty="0">
                <a:solidFill>
                  <a:srgbClr val="592B8A"/>
                </a:solidFill>
                <a:latin typeface="Verdana" panose="020B0604030504040204" pitchFamily="34" charset="0"/>
                <a:ea typeface="Verdana" panose="020B0604030504040204" pitchFamily="34" charset="0"/>
                <a:cs typeface="Calibri"/>
              </a:rPr>
              <a:t>goal</a:t>
            </a:r>
            <a:r>
              <a:rPr sz="1050" spc="-25" dirty="0">
                <a:solidFill>
                  <a:srgbClr val="592B8A"/>
                </a:solidFill>
                <a:latin typeface="Verdana" panose="020B0604030504040204" pitchFamily="34" charset="0"/>
                <a:ea typeface="Verdana" panose="020B0604030504040204" pitchFamily="34" charset="0"/>
                <a:cs typeface="Calibri"/>
              </a:rPr>
              <a:t> </a:t>
            </a:r>
            <a:r>
              <a:rPr sz="1050" dirty="0">
                <a:solidFill>
                  <a:srgbClr val="592B8A"/>
                </a:solidFill>
                <a:latin typeface="Verdana" panose="020B0604030504040204" pitchFamily="34" charset="0"/>
                <a:ea typeface="Verdana" panose="020B0604030504040204" pitchFamily="34" charset="0"/>
                <a:cs typeface="Calibri"/>
              </a:rPr>
              <a:t>to</a:t>
            </a:r>
            <a:r>
              <a:rPr sz="1050" spc="-15" dirty="0">
                <a:solidFill>
                  <a:srgbClr val="592B8A"/>
                </a:solidFill>
                <a:latin typeface="Verdana" panose="020B0604030504040204" pitchFamily="34" charset="0"/>
                <a:ea typeface="Verdana" panose="020B0604030504040204" pitchFamily="34" charset="0"/>
                <a:cs typeface="Calibri"/>
              </a:rPr>
              <a:t> </a:t>
            </a:r>
            <a:r>
              <a:rPr sz="1050" dirty="0">
                <a:solidFill>
                  <a:srgbClr val="592B8A"/>
                </a:solidFill>
                <a:latin typeface="Verdana" panose="020B0604030504040204" pitchFamily="34" charset="0"/>
                <a:ea typeface="Verdana" panose="020B0604030504040204" pitchFamily="34" charset="0"/>
                <a:cs typeface="Calibri"/>
              </a:rPr>
              <a:t>resolve</a:t>
            </a:r>
            <a:r>
              <a:rPr sz="1050" spc="-30" dirty="0">
                <a:solidFill>
                  <a:srgbClr val="592B8A"/>
                </a:solidFill>
                <a:latin typeface="Verdana" panose="020B0604030504040204" pitchFamily="34" charset="0"/>
                <a:ea typeface="Verdana" panose="020B0604030504040204" pitchFamily="34" charset="0"/>
                <a:cs typeface="Calibri"/>
              </a:rPr>
              <a:t> </a:t>
            </a:r>
            <a:r>
              <a:rPr sz="1050" dirty="0">
                <a:solidFill>
                  <a:srgbClr val="592B8A"/>
                </a:solidFill>
                <a:latin typeface="Verdana" panose="020B0604030504040204" pitchFamily="34" charset="0"/>
                <a:ea typeface="Verdana" panose="020B0604030504040204" pitchFamily="34" charset="0"/>
                <a:cs typeface="Calibri"/>
              </a:rPr>
              <a:t>them</a:t>
            </a:r>
            <a:r>
              <a:rPr sz="1050" spc="-10" dirty="0">
                <a:solidFill>
                  <a:srgbClr val="592B8A"/>
                </a:solidFill>
                <a:latin typeface="Verdana" panose="020B0604030504040204" pitchFamily="34" charset="0"/>
                <a:ea typeface="Verdana" panose="020B0604030504040204" pitchFamily="34" charset="0"/>
                <a:cs typeface="Calibri"/>
              </a:rPr>
              <a:t> </a:t>
            </a:r>
            <a:r>
              <a:rPr sz="1050" dirty="0">
                <a:solidFill>
                  <a:srgbClr val="592B8A"/>
                </a:solidFill>
                <a:latin typeface="Verdana" panose="020B0604030504040204" pitchFamily="34" charset="0"/>
                <a:ea typeface="Verdana" panose="020B0604030504040204" pitchFamily="34" charset="0"/>
                <a:cs typeface="Calibri"/>
              </a:rPr>
              <a:t>in</a:t>
            </a:r>
            <a:r>
              <a:rPr sz="1050" spc="-15" dirty="0">
                <a:solidFill>
                  <a:srgbClr val="592B8A"/>
                </a:solidFill>
                <a:latin typeface="Verdana" panose="020B0604030504040204" pitchFamily="34" charset="0"/>
                <a:ea typeface="Verdana" panose="020B0604030504040204" pitchFamily="34" charset="0"/>
                <a:cs typeface="Calibri"/>
              </a:rPr>
              <a:t> </a:t>
            </a:r>
            <a:r>
              <a:rPr sz="1050" dirty="0">
                <a:solidFill>
                  <a:srgbClr val="592B8A"/>
                </a:solidFill>
                <a:latin typeface="Verdana" panose="020B0604030504040204" pitchFamily="34" charset="0"/>
                <a:ea typeface="Verdana" panose="020B0604030504040204" pitchFamily="34" charset="0"/>
                <a:cs typeface="Calibri"/>
              </a:rPr>
              <a:t>the</a:t>
            </a:r>
            <a:r>
              <a:rPr sz="1050" spc="-10" dirty="0">
                <a:solidFill>
                  <a:srgbClr val="592B8A"/>
                </a:solidFill>
                <a:latin typeface="Verdana" panose="020B0604030504040204" pitchFamily="34" charset="0"/>
                <a:ea typeface="Verdana" panose="020B0604030504040204" pitchFamily="34" charset="0"/>
                <a:cs typeface="Calibri"/>
              </a:rPr>
              <a:t> </a:t>
            </a:r>
            <a:r>
              <a:rPr sz="1050" dirty="0">
                <a:solidFill>
                  <a:srgbClr val="592B8A"/>
                </a:solidFill>
                <a:latin typeface="Verdana" panose="020B0604030504040204" pitchFamily="34" charset="0"/>
                <a:ea typeface="Verdana" panose="020B0604030504040204" pitchFamily="34" charset="0"/>
                <a:cs typeface="Calibri"/>
              </a:rPr>
              <a:t>best</a:t>
            </a:r>
            <a:r>
              <a:rPr sz="1050" spc="-20" dirty="0">
                <a:solidFill>
                  <a:srgbClr val="592B8A"/>
                </a:solidFill>
                <a:latin typeface="Verdana" panose="020B0604030504040204" pitchFamily="34" charset="0"/>
                <a:ea typeface="Verdana" panose="020B0604030504040204" pitchFamily="34" charset="0"/>
                <a:cs typeface="Calibri"/>
              </a:rPr>
              <a:t> </a:t>
            </a:r>
            <a:r>
              <a:rPr sz="1050" dirty="0">
                <a:solidFill>
                  <a:srgbClr val="592B8A"/>
                </a:solidFill>
                <a:latin typeface="Verdana" panose="020B0604030504040204" pitchFamily="34" charset="0"/>
                <a:ea typeface="Verdana" panose="020B0604030504040204" pitchFamily="34" charset="0"/>
                <a:cs typeface="Calibri"/>
              </a:rPr>
              <a:t>interests</a:t>
            </a:r>
            <a:r>
              <a:rPr sz="1050" spc="-30" dirty="0">
                <a:solidFill>
                  <a:srgbClr val="592B8A"/>
                </a:solidFill>
                <a:latin typeface="Verdana" panose="020B0604030504040204" pitchFamily="34" charset="0"/>
                <a:ea typeface="Verdana" panose="020B0604030504040204" pitchFamily="34" charset="0"/>
                <a:cs typeface="Calibri"/>
              </a:rPr>
              <a:t> </a:t>
            </a:r>
            <a:r>
              <a:rPr sz="1050" dirty="0">
                <a:solidFill>
                  <a:srgbClr val="592B8A"/>
                </a:solidFill>
                <a:latin typeface="Verdana" panose="020B0604030504040204" pitchFamily="34" charset="0"/>
                <a:ea typeface="Verdana" panose="020B0604030504040204" pitchFamily="34" charset="0"/>
                <a:cs typeface="Calibri"/>
              </a:rPr>
              <a:t>of</a:t>
            </a:r>
            <a:r>
              <a:rPr sz="1050" spc="-15" dirty="0">
                <a:solidFill>
                  <a:srgbClr val="592B8A"/>
                </a:solidFill>
                <a:latin typeface="Verdana" panose="020B0604030504040204" pitchFamily="34" charset="0"/>
                <a:ea typeface="Verdana" panose="020B0604030504040204" pitchFamily="34" charset="0"/>
                <a:cs typeface="Calibri"/>
              </a:rPr>
              <a:t> </a:t>
            </a:r>
            <a:r>
              <a:rPr sz="1050" spc="-10" dirty="0">
                <a:solidFill>
                  <a:srgbClr val="592B8A"/>
                </a:solidFill>
                <a:latin typeface="Verdana" panose="020B0604030504040204" pitchFamily="34" charset="0"/>
                <a:ea typeface="Verdana" panose="020B0604030504040204" pitchFamily="34" charset="0"/>
                <a:cs typeface="Calibri"/>
              </a:rPr>
              <a:t>members</a:t>
            </a:r>
            <a:endParaRPr sz="1050" dirty="0">
              <a:solidFill>
                <a:srgbClr val="592B8A"/>
              </a:solidFill>
              <a:latin typeface="Verdana" panose="020B0604030504040204" pitchFamily="34" charset="0"/>
              <a:ea typeface="Verdana" panose="020B0604030504040204" pitchFamily="34" charset="0"/>
              <a:cs typeface="Calibri"/>
            </a:endParaRPr>
          </a:p>
          <a:p>
            <a:pPr marL="240665" indent="-227965">
              <a:spcBef>
                <a:spcPts val="105"/>
              </a:spcBef>
              <a:buFont typeface="Arial"/>
              <a:buChar char="•"/>
              <a:tabLst>
                <a:tab pos="240665" algn="l"/>
              </a:tabLst>
            </a:pPr>
            <a:r>
              <a:rPr sz="1050" spc="-10" dirty="0">
                <a:solidFill>
                  <a:srgbClr val="592B8A"/>
                </a:solidFill>
                <a:latin typeface="Verdana" panose="020B0604030504040204" pitchFamily="34" charset="0"/>
                <a:ea typeface="Verdana" panose="020B0604030504040204" pitchFamily="34" charset="0"/>
                <a:cs typeface="Calibri"/>
              </a:rPr>
              <a:t>Leadership:</a:t>
            </a:r>
            <a:endParaRPr sz="1050" dirty="0">
              <a:solidFill>
                <a:srgbClr val="592B8A"/>
              </a:solidFill>
              <a:latin typeface="Verdana" panose="020B0604030504040204" pitchFamily="34" charset="0"/>
              <a:ea typeface="Verdana" panose="020B0604030504040204" pitchFamily="34" charset="0"/>
              <a:cs typeface="Calibri"/>
            </a:endParaRPr>
          </a:p>
        </p:txBody>
      </p:sp>
      <p:sp>
        <p:nvSpPr>
          <p:cNvPr id="5" name="object 4">
            <a:extLst>
              <a:ext uri="{FF2B5EF4-FFF2-40B4-BE49-F238E27FC236}">
                <a16:creationId xmlns:a16="http://schemas.microsoft.com/office/drawing/2014/main" id="{E747C748-02EB-EDBB-D5D2-783CDA45622F}"/>
              </a:ext>
            </a:extLst>
          </p:cNvPr>
          <p:cNvSpPr txBox="1"/>
          <p:nvPr/>
        </p:nvSpPr>
        <p:spPr>
          <a:xfrm>
            <a:off x="724782" y="2790519"/>
            <a:ext cx="4152018" cy="289182"/>
          </a:xfrm>
          <a:prstGeom prst="rect">
            <a:avLst/>
          </a:prstGeom>
        </p:spPr>
        <p:txBody>
          <a:bodyPr vert="horz" wrap="square" lIns="0" tIns="12065" rIns="0" bIns="0" rtlCol="0">
            <a:spAutoFit/>
          </a:bodyPr>
          <a:lstStyle/>
          <a:p>
            <a:pPr marL="12700">
              <a:lnSpc>
                <a:spcPct val="100000"/>
              </a:lnSpc>
              <a:spcBef>
                <a:spcPts val="95"/>
              </a:spcBef>
            </a:pPr>
            <a:r>
              <a:rPr b="1">
                <a:solidFill>
                  <a:srgbClr val="592B8A"/>
                </a:solidFill>
                <a:latin typeface="Verdana" panose="020B0604030504040204" pitchFamily="34" charset="0"/>
                <a:ea typeface="Verdana" panose="020B0604030504040204" pitchFamily="34" charset="0"/>
                <a:cs typeface="Calibri"/>
              </a:rPr>
              <a:t>State</a:t>
            </a:r>
            <a:r>
              <a:rPr b="1" spc="-100">
                <a:solidFill>
                  <a:srgbClr val="592B8A"/>
                </a:solidFill>
                <a:latin typeface="Verdana" panose="020B0604030504040204" pitchFamily="34" charset="0"/>
                <a:ea typeface="Verdana" panose="020B0604030504040204" pitchFamily="34" charset="0"/>
                <a:cs typeface="Calibri"/>
              </a:rPr>
              <a:t> </a:t>
            </a:r>
            <a:r>
              <a:rPr b="1">
                <a:solidFill>
                  <a:srgbClr val="592B8A"/>
                </a:solidFill>
                <a:latin typeface="Verdana" panose="020B0604030504040204" pitchFamily="34" charset="0"/>
                <a:ea typeface="Verdana" panose="020B0604030504040204" pitchFamily="34" charset="0"/>
                <a:cs typeface="Calibri"/>
              </a:rPr>
              <a:t>Lobbyist</a:t>
            </a:r>
            <a:r>
              <a:rPr b="1" spc="-90">
                <a:solidFill>
                  <a:srgbClr val="592B8A"/>
                </a:solidFill>
                <a:latin typeface="Verdana" panose="020B0604030504040204" pitchFamily="34" charset="0"/>
                <a:ea typeface="Verdana" panose="020B0604030504040204" pitchFamily="34" charset="0"/>
                <a:cs typeface="Calibri"/>
              </a:rPr>
              <a:t> </a:t>
            </a:r>
            <a:r>
              <a:rPr b="1" spc="-10">
                <a:solidFill>
                  <a:srgbClr val="592B8A"/>
                </a:solidFill>
                <a:latin typeface="Verdana" panose="020B0604030504040204" pitchFamily="34" charset="0"/>
                <a:ea typeface="Verdana" panose="020B0604030504040204" pitchFamily="34" charset="0"/>
                <a:cs typeface="Calibri"/>
              </a:rPr>
              <a:t>Network</a:t>
            </a:r>
            <a:endParaRPr>
              <a:solidFill>
                <a:srgbClr val="592B8A"/>
              </a:solidFill>
              <a:latin typeface="Verdana" panose="020B0604030504040204" pitchFamily="34" charset="0"/>
              <a:ea typeface="Verdana" panose="020B0604030504040204" pitchFamily="34" charset="0"/>
              <a:cs typeface="Calibri"/>
            </a:endParaRPr>
          </a:p>
        </p:txBody>
      </p:sp>
      <p:sp>
        <p:nvSpPr>
          <p:cNvPr id="6" name="object 5">
            <a:extLst>
              <a:ext uri="{FF2B5EF4-FFF2-40B4-BE49-F238E27FC236}">
                <a16:creationId xmlns:a16="http://schemas.microsoft.com/office/drawing/2014/main" id="{33046A6E-3D27-2C9A-3A23-D9B82227DED5}"/>
              </a:ext>
            </a:extLst>
          </p:cNvPr>
          <p:cNvSpPr txBox="1"/>
          <p:nvPr/>
        </p:nvSpPr>
        <p:spPr>
          <a:xfrm>
            <a:off x="1181982" y="3087709"/>
            <a:ext cx="9618980" cy="561692"/>
          </a:xfrm>
          <a:prstGeom prst="rect">
            <a:avLst/>
          </a:prstGeom>
        </p:spPr>
        <p:txBody>
          <a:bodyPr vert="horz" wrap="square" lIns="0" tIns="63500" rIns="0" bIns="0" rtlCol="0">
            <a:spAutoFit/>
          </a:bodyPr>
          <a:lstStyle/>
          <a:p>
            <a:pPr marL="240665" marR="5080" indent="-228600">
              <a:spcBef>
                <a:spcPts val="500"/>
              </a:spcBef>
              <a:buFont typeface="Arial"/>
              <a:buChar char="•"/>
              <a:tabLst>
                <a:tab pos="240665" algn="l"/>
              </a:tabLst>
            </a:pPr>
            <a:r>
              <a:rPr sz="1050">
                <a:solidFill>
                  <a:srgbClr val="592B8A"/>
                </a:solidFill>
                <a:latin typeface="Verdana" panose="020B0604030504040204" pitchFamily="34" charset="0"/>
                <a:ea typeface="Verdana" panose="020B0604030504040204" pitchFamily="34" charset="0"/>
                <a:cs typeface="Calibri"/>
              </a:rPr>
              <a:t>Mission:</a:t>
            </a:r>
            <a:r>
              <a:rPr sz="1050" spc="204">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Provide</a:t>
            </a:r>
            <a:r>
              <a:rPr sz="1050" spc="-3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a</a:t>
            </a:r>
            <a:r>
              <a:rPr sz="1050" spc="-1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network</a:t>
            </a:r>
            <a:r>
              <a:rPr sz="1050" spc="-4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of</a:t>
            </a:r>
            <a:r>
              <a:rPr sz="1050" spc="-1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lobbyists</a:t>
            </a:r>
            <a:r>
              <a:rPr sz="1050" spc="-5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to</a:t>
            </a:r>
            <a:r>
              <a:rPr sz="1050" spc="-2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effectively</a:t>
            </a:r>
            <a:r>
              <a:rPr sz="1050" spc="-3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represent</a:t>
            </a:r>
            <a:r>
              <a:rPr sz="1050" spc="-2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all</a:t>
            </a:r>
            <a:r>
              <a:rPr sz="1050" spc="-25">
                <a:solidFill>
                  <a:srgbClr val="592B8A"/>
                </a:solidFill>
                <a:latin typeface="Verdana" panose="020B0604030504040204" pitchFamily="34" charset="0"/>
                <a:ea typeface="Verdana" panose="020B0604030504040204" pitchFamily="34" charset="0"/>
                <a:cs typeface="Calibri"/>
              </a:rPr>
              <a:t> </a:t>
            </a:r>
            <a:r>
              <a:rPr lang="en-US" sz="1050">
                <a:solidFill>
                  <a:srgbClr val="592B8A"/>
                </a:solidFill>
                <a:latin typeface="Verdana" panose="020B0604030504040204" pitchFamily="34" charset="0"/>
                <a:ea typeface="Verdana" panose="020B0604030504040204" pitchFamily="34" charset="0"/>
                <a:cs typeface="Calibri"/>
              </a:rPr>
              <a:t>ReMA</a:t>
            </a:r>
            <a:r>
              <a:rPr sz="1050" spc="-2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members</a:t>
            </a:r>
            <a:r>
              <a:rPr sz="1050" spc="-4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on</a:t>
            </a:r>
            <a:r>
              <a:rPr sz="1050" spc="-2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recycled</a:t>
            </a:r>
            <a:r>
              <a:rPr sz="1050" spc="-3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materials</a:t>
            </a:r>
            <a:r>
              <a:rPr sz="1050" spc="-4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industry</a:t>
            </a:r>
            <a:r>
              <a:rPr sz="1050" spc="-2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related</a:t>
            </a:r>
            <a:r>
              <a:rPr sz="1050" spc="-3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issues</a:t>
            </a:r>
            <a:r>
              <a:rPr sz="1050" spc="-3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by</a:t>
            </a:r>
            <a:r>
              <a:rPr sz="1050" spc="-1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sharing</a:t>
            </a:r>
            <a:r>
              <a:rPr sz="1050" spc="-2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and</a:t>
            </a:r>
            <a:r>
              <a:rPr sz="1050" spc="-1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exchanging</a:t>
            </a:r>
            <a:r>
              <a:rPr sz="1050" spc="-45">
                <a:solidFill>
                  <a:srgbClr val="592B8A"/>
                </a:solidFill>
                <a:latin typeface="Verdana" panose="020B0604030504040204" pitchFamily="34" charset="0"/>
                <a:ea typeface="Verdana" panose="020B0604030504040204" pitchFamily="34" charset="0"/>
                <a:cs typeface="Calibri"/>
              </a:rPr>
              <a:t> </a:t>
            </a:r>
            <a:r>
              <a:rPr sz="1050" spc="-10">
                <a:solidFill>
                  <a:srgbClr val="592B8A"/>
                </a:solidFill>
                <a:latin typeface="Verdana" panose="020B0604030504040204" pitchFamily="34" charset="0"/>
                <a:ea typeface="Verdana" panose="020B0604030504040204" pitchFamily="34" charset="0"/>
                <a:cs typeface="Calibri"/>
              </a:rPr>
              <a:t>information </a:t>
            </a:r>
            <a:r>
              <a:rPr sz="1050">
                <a:solidFill>
                  <a:srgbClr val="592B8A"/>
                </a:solidFill>
                <a:latin typeface="Verdana" panose="020B0604030504040204" pitchFamily="34" charset="0"/>
                <a:ea typeface="Verdana" panose="020B0604030504040204" pitchFamily="34" charset="0"/>
                <a:cs typeface="Calibri"/>
              </a:rPr>
              <a:t>encouraging</a:t>
            </a:r>
            <a:r>
              <a:rPr sz="1050" spc="-5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consistent</a:t>
            </a:r>
            <a:r>
              <a:rPr sz="1050" spc="-5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language,</a:t>
            </a:r>
            <a:r>
              <a:rPr sz="1050" spc="-3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messaging</a:t>
            </a:r>
            <a:r>
              <a:rPr sz="1050" spc="-5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and</a:t>
            </a:r>
            <a:r>
              <a:rPr sz="1050" spc="-20">
                <a:solidFill>
                  <a:srgbClr val="592B8A"/>
                </a:solidFill>
                <a:latin typeface="Verdana" panose="020B0604030504040204" pitchFamily="34" charset="0"/>
                <a:ea typeface="Verdana" panose="020B0604030504040204" pitchFamily="34" charset="0"/>
                <a:cs typeface="Calibri"/>
              </a:rPr>
              <a:t> </a:t>
            </a:r>
            <a:r>
              <a:rPr sz="1050" spc="-10">
                <a:solidFill>
                  <a:srgbClr val="592B8A"/>
                </a:solidFill>
                <a:latin typeface="Verdana" panose="020B0604030504040204" pitchFamily="34" charset="0"/>
                <a:ea typeface="Verdana" panose="020B0604030504040204" pitchFamily="34" charset="0"/>
                <a:cs typeface="Calibri"/>
              </a:rPr>
              <a:t>strategies.</a:t>
            </a:r>
            <a:endParaRPr sz="1050">
              <a:solidFill>
                <a:srgbClr val="592B8A"/>
              </a:solidFill>
              <a:latin typeface="Verdana" panose="020B0604030504040204" pitchFamily="34" charset="0"/>
              <a:ea typeface="Verdana" panose="020B0604030504040204" pitchFamily="34" charset="0"/>
              <a:cs typeface="Calibri"/>
            </a:endParaRPr>
          </a:p>
          <a:p>
            <a:pPr marL="240665" indent="-227965">
              <a:spcBef>
                <a:spcPts val="105"/>
              </a:spcBef>
              <a:buFont typeface="Arial"/>
              <a:buChar char="•"/>
              <a:tabLst>
                <a:tab pos="240665" algn="l"/>
              </a:tabLst>
            </a:pPr>
            <a:r>
              <a:rPr sz="1050" spc="-10">
                <a:solidFill>
                  <a:srgbClr val="592B8A"/>
                </a:solidFill>
                <a:latin typeface="Verdana" panose="020B0604030504040204" pitchFamily="34" charset="0"/>
                <a:ea typeface="Verdana" panose="020B0604030504040204" pitchFamily="34" charset="0"/>
                <a:cs typeface="Calibri"/>
              </a:rPr>
              <a:t>Leadership:</a:t>
            </a:r>
            <a:endParaRPr sz="1050">
              <a:solidFill>
                <a:srgbClr val="592B8A"/>
              </a:solidFill>
              <a:latin typeface="Verdana" panose="020B0604030504040204" pitchFamily="34" charset="0"/>
              <a:ea typeface="Verdana" panose="020B0604030504040204" pitchFamily="34" charset="0"/>
              <a:cs typeface="Calibri"/>
            </a:endParaRPr>
          </a:p>
        </p:txBody>
      </p:sp>
      <p:sp>
        <p:nvSpPr>
          <p:cNvPr id="7" name="object 6">
            <a:extLst>
              <a:ext uri="{FF2B5EF4-FFF2-40B4-BE49-F238E27FC236}">
                <a16:creationId xmlns:a16="http://schemas.microsoft.com/office/drawing/2014/main" id="{653A215D-87B8-B75F-F155-616D02D04123}"/>
              </a:ext>
            </a:extLst>
          </p:cNvPr>
          <p:cNvSpPr txBox="1"/>
          <p:nvPr/>
        </p:nvSpPr>
        <p:spPr>
          <a:xfrm>
            <a:off x="762000" y="4600526"/>
            <a:ext cx="3237618" cy="289182"/>
          </a:xfrm>
          <a:prstGeom prst="rect">
            <a:avLst/>
          </a:prstGeom>
        </p:spPr>
        <p:txBody>
          <a:bodyPr vert="horz" wrap="square" lIns="0" tIns="12065" rIns="0" bIns="0" rtlCol="0">
            <a:spAutoFit/>
          </a:bodyPr>
          <a:lstStyle/>
          <a:p>
            <a:pPr marL="12700">
              <a:lnSpc>
                <a:spcPct val="100000"/>
              </a:lnSpc>
              <a:spcBef>
                <a:spcPts val="95"/>
              </a:spcBef>
            </a:pPr>
            <a:r>
              <a:rPr b="1">
                <a:solidFill>
                  <a:srgbClr val="592B8A"/>
                </a:solidFill>
                <a:latin typeface="Verdana" panose="020B0604030504040204" pitchFamily="34" charset="0"/>
                <a:ea typeface="Verdana" panose="020B0604030504040204" pitchFamily="34" charset="0"/>
                <a:cs typeface="Calibri"/>
              </a:rPr>
              <a:t>Circle</a:t>
            </a:r>
            <a:r>
              <a:rPr b="1" spc="-45">
                <a:solidFill>
                  <a:srgbClr val="592B8A"/>
                </a:solidFill>
                <a:latin typeface="Verdana" panose="020B0604030504040204" pitchFamily="34" charset="0"/>
                <a:ea typeface="Verdana" panose="020B0604030504040204" pitchFamily="34" charset="0"/>
                <a:cs typeface="Calibri"/>
              </a:rPr>
              <a:t> </a:t>
            </a:r>
            <a:r>
              <a:rPr b="1">
                <a:solidFill>
                  <a:srgbClr val="592B8A"/>
                </a:solidFill>
                <a:latin typeface="Verdana" panose="020B0604030504040204" pitchFamily="34" charset="0"/>
                <a:ea typeface="Verdana" panose="020B0604030504040204" pitchFamily="34" charset="0"/>
                <a:cs typeface="Calibri"/>
              </a:rPr>
              <a:t>of</a:t>
            </a:r>
            <a:r>
              <a:rPr b="1" spc="-35">
                <a:solidFill>
                  <a:srgbClr val="592B8A"/>
                </a:solidFill>
                <a:latin typeface="Verdana" panose="020B0604030504040204" pitchFamily="34" charset="0"/>
                <a:ea typeface="Verdana" panose="020B0604030504040204" pitchFamily="34" charset="0"/>
                <a:cs typeface="Calibri"/>
              </a:rPr>
              <a:t> </a:t>
            </a:r>
            <a:r>
              <a:rPr b="1" spc="-10">
                <a:solidFill>
                  <a:srgbClr val="592B8A"/>
                </a:solidFill>
                <a:latin typeface="Verdana" panose="020B0604030504040204" pitchFamily="34" charset="0"/>
                <a:ea typeface="Verdana" panose="020B0604030504040204" pitchFamily="34" charset="0"/>
                <a:cs typeface="Calibri"/>
              </a:rPr>
              <a:t>Safety</a:t>
            </a:r>
            <a:endParaRPr>
              <a:solidFill>
                <a:srgbClr val="592B8A"/>
              </a:solidFill>
              <a:latin typeface="Verdana" panose="020B0604030504040204" pitchFamily="34" charset="0"/>
              <a:ea typeface="Verdana" panose="020B0604030504040204" pitchFamily="34" charset="0"/>
              <a:cs typeface="Calibri"/>
            </a:endParaRPr>
          </a:p>
        </p:txBody>
      </p:sp>
      <p:sp>
        <p:nvSpPr>
          <p:cNvPr id="8" name="object 7">
            <a:extLst>
              <a:ext uri="{FF2B5EF4-FFF2-40B4-BE49-F238E27FC236}">
                <a16:creationId xmlns:a16="http://schemas.microsoft.com/office/drawing/2014/main" id="{C9A9FAB2-2FC3-9B44-14BD-313AAE87F65B}"/>
              </a:ext>
            </a:extLst>
          </p:cNvPr>
          <p:cNvSpPr txBox="1"/>
          <p:nvPr/>
        </p:nvSpPr>
        <p:spPr>
          <a:xfrm>
            <a:off x="1295400" y="4923864"/>
            <a:ext cx="9257665" cy="561692"/>
          </a:xfrm>
          <a:prstGeom prst="rect">
            <a:avLst/>
          </a:prstGeom>
        </p:spPr>
        <p:txBody>
          <a:bodyPr vert="horz" wrap="square" lIns="0" tIns="63500" rIns="0" bIns="0" rtlCol="0">
            <a:spAutoFit/>
          </a:bodyPr>
          <a:lstStyle/>
          <a:p>
            <a:pPr marL="240665" marR="5080" indent="-228600">
              <a:spcBef>
                <a:spcPts val="500"/>
              </a:spcBef>
              <a:buFont typeface="Arial"/>
              <a:buChar char="•"/>
              <a:tabLst>
                <a:tab pos="240665" algn="l"/>
              </a:tabLst>
            </a:pPr>
            <a:r>
              <a:rPr sz="1050">
                <a:solidFill>
                  <a:srgbClr val="592B8A"/>
                </a:solidFill>
                <a:latin typeface="Verdana" panose="020B0604030504040204" pitchFamily="34" charset="0"/>
                <a:ea typeface="Verdana" panose="020B0604030504040204" pitchFamily="34" charset="0"/>
                <a:cs typeface="Calibri"/>
              </a:rPr>
              <a:t>Mission:</a:t>
            </a:r>
            <a:r>
              <a:rPr sz="1050" spc="21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brings</a:t>
            </a:r>
            <a:r>
              <a:rPr sz="1050" spc="-1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together</a:t>
            </a:r>
            <a:r>
              <a:rPr sz="1050" spc="-35">
                <a:solidFill>
                  <a:srgbClr val="592B8A"/>
                </a:solidFill>
                <a:latin typeface="Verdana" panose="020B0604030504040204" pitchFamily="34" charset="0"/>
                <a:ea typeface="Verdana" panose="020B0604030504040204" pitchFamily="34" charset="0"/>
                <a:cs typeface="Calibri"/>
              </a:rPr>
              <a:t> </a:t>
            </a:r>
            <a:r>
              <a:rPr sz="1050" spc="-10">
                <a:solidFill>
                  <a:srgbClr val="592B8A"/>
                </a:solidFill>
                <a:latin typeface="Verdana" panose="020B0604030504040204" pitchFamily="34" charset="0"/>
                <a:ea typeface="Verdana" panose="020B0604030504040204" pitchFamily="34" charset="0"/>
                <a:cs typeface="Calibri"/>
              </a:rPr>
              <a:t>like-</a:t>
            </a:r>
            <a:r>
              <a:rPr sz="1050">
                <a:solidFill>
                  <a:srgbClr val="592B8A"/>
                </a:solidFill>
                <a:latin typeface="Verdana" panose="020B0604030504040204" pitchFamily="34" charset="0"/>
                <a:ea typeface="Verdana" panose="020B0604030504040204" pitchFamily="34" charset="0"/>
                <a:cs typeface="Calibri"/>
              </a:rPr>
              <a:t>minded</a:t>
            </a:r>
            <a:r>
              <a:rPr sz="1050" spc="-4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companies</a:t>
            </a:r>
            <a:r>
              <a:rPr sz="1050" spc="-4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t</a:t>
            </a:r>
            <a:r>
              <a:rPr lang="en-US" sz="1050">
                <a:solidFill>
                  <a:srgbClr val="592B8A"/>
                </a:solidFill>
                <a:latin typeface="Verdana" panose="020B0604030504040204" pitchFamily="34" charset="0"/>
                <a:ea typeface="Verdana" panose="020B0604030504040204" pitchFamily="34" charset="0"/>
                <a:cs typeface="Calibri"/>
              </a:rPr>
              <a:t>o</a:t>
            </a:r>
            <a:r>
              <a:rPr sz="1050" spc="-2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focus</a:t>
            </a:r>
            <a:r>
              <a:rPr sz="1050" spc="-2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on</a:t>
            </a:r>
            <a:r>
              <a:rPr sz="1050" spc="-2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improving</a:t>
            </a:r>
            <a:r>
              <a:rPr sz="1050" spc="-5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operational</a:t>
            </a:r>
            <a:r>
              <a:rPr sz="1050" spc="-5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safety</a:t>
            </a:r>
            <a:r>
              <a:rPr sz="1050" spc="-2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within</a:t>
            </a:r>
            <a:r>
              <a:rPr sz="1050" spc="-3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member</a:t>
            </a:r>
            <a:r>
              <a:rPr sz="1050" spc="-2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facilities</a:t>
            </a:r>
            <a:r>
              <a:rPr sz="1050" spc="-4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through</a:t>
            </a:r>
            <a:r>
              <a:rPr sz="1050" spc="-2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the</a:t>
            </a:r>
            <a:r>
              <a:rPr sz="1050" spc="-2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sharing</a:t>
            </a:r>
            <a:r>
              <a:rPr sz="1050" spc="-1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of</a:t>
            </a:r>
            <a:r>
              <a:rPr sz="1050" spc="-1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best</a:t>
            </a:r>
            <a:r>
              <a:rPr sz="1050" spc="-2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practices,</a:t>
            </a:r>
            <a:r>
              <a:rPr sz="1050" spc="-40">
                <a:solidFill>
                  <a:srgbClr val="592B8A"/>
                </a:solidFill>
                <a:latin typeface="Verdana" panose="020B0604030504040204" pitchFamily="34" charset="0"/>
                <a:ea typeface="Verdana" panose="020B0604030504040204" pitchFamily="34" charset="0"/>
                <a:cs typeface="Calibri"/>
              </a:rPr>
              <a:t> </a:t>
            </a:r>
            <a:r>
              <a:rPr sz="1050" spc="-10">
                <a:solidFill>
                  <a:srgbClr val="592B8A"/>
                </a:solidFill>
                <a:latin typeface="Verdana" panose="020B0604030504040204" pitchFamily="34" charset="0"/>
                <a:ea typeface="Verdana" panose="020B0604030504040204" pitchFamily="34" charset="0"/>
                <a:cs typeface="Calibri"/>
              </a:rPr>
              <a:t>safety </a:t>
            </a:r>
            <a:r>
              <a:rPr sz="1050">
                <a:solidFill>
                  <a:srgbClr val="592B8A"/>
                </a:solidFill>
                <a:latin typeface="Verdana" panose="020B0604030504040204" pitchFamily="34" charset="0"/>
                <a:ea typeface="Verdana" panose="020B0604030504040204" pitchFamily="34" charset="0"/>
                <a:cs typeface="Calibri"/>
              </a:rPr>
              <a:t>benchmarking</a:t>
            </a:r>
            <a:r>
              <a:rPr sz="1050" spc="-5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activities</a:t>
            </a:r>
            <a:r>
              <a:rPr sz="1050" spc="-5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and</a:t>
            </a:r>
            <a:r>
              <a:rPr sz="1050" spc="-2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other</a:t>
            </a:r>
            <a:r>
              <a:rPr sz="1050" spc="-3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efforts</a:t>
            </a:r>
            <a:r>
              <a:rPr sz="1050" spc="-3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to</a:t>
            </a:r>
            <a:r>
              <a:rPr sz="1050" spc="-2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help</a:t>
            </a:r>
            <a:r>
              <a:rPr sz="1050" spc="-2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make</a:t>
            </a:r>
            <a:r>
              <a:rPr sz="1050" spc="-2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the</a:t>
            </a:r>
            <a:r>
              <a:rPr sz="1050" spc="-2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recycled</a:t>
            </a:r>
            <a:r>
              <a:rPr sz="1050" spc="-2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materials</a:t>
            </a:r>
            <a:r>
              <a:rPr sz="1050" spc="-5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industry</a:t>
            </a:r>
            <a:r>
              <a:rPr sz="1050" spc="-3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a</a:t>
            </a:r>
            <a:r>
              <a:rPr sz="1050" spc="-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safe</a:t>
            </a:r>
            <a:r>
              <a:rPr sz="1050" spc="-1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place</a:t>
            </a:r>
            <a:r>
              <a:rPr sz="1050" spc="-3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to</a:t>
            </a:r>
            <a:r>
              <a:rPr sz="1050" spc="-20">
                <a:solidFill>
                  <a:srgbClr val="592B8A"/>
                </a:solidFill>
                <a:latin typeface="Verdana" panose="020B0604030504040204" pitchFamily="34" charset="0"/>
                <a:ea typeface="Verdana" panose="020B0604030504040204" pitchFamily="34" charset="0"/>
                <a:cs typeface="Calibri"/>
              </a:rPr>
              <a:t> </a:t>
            </a:r>
            <a:r>
              <a:rPr sz="1050" spc="-10">
                <a:solidFill>
                  <a:srgbClr val="592B8A"/>
                </a:solidFill>
                <a:latin typeface="Verdana" panose="020B0604030504040204" pitchFamily="34" charset="0"/>
                <a:ea typeface="Verdana" panose="020B0604030504040204" pitchFamily="34" charset="0"/>
                <a:cs typeface="Calibri"/>
              </a:rPr>
              <a:t>work.</a:t>
            </a:r>
            <a:endParaRPr sz="1050">
              <a:solidFill>
                <a:srgbClr val="592B8A"/>
              </a:solidFill>
              <a:latin typeface="Verdana" panose="020B0604030504040204" pitchFamily="34" charset="0"/>
              <a:ea typeface="Verdana" panose="020B0604030504040204" pitchFamily="34" charset="0"/>
              <a:cs typeface="Calibri"/>
            </a:endParaRPr>
          </a:p>
          <a:p>
            <a:pPr marL="240665" indent="-227965">
              <a:spcBef>
                <a:spcPts val="95"/>
              </a:spcBef>
              <a:buFont typeface="Arial"/>
              <a:buChar char="•"/>
              <a:tabLst>
                <a:tab pos="240665" algn="l"/>
              </a:tabLst>
            </a:pPr>
            <a:r>
              <a:rPr sz="1050" spc="-10">
                <a:solidFill>
                  <a:srgbClr val="592B8A"/>
                </a:solidFill>
                <a:latin typeface="Verdana" panose="020B0604030504040204" pitchFamily="34" charset="0"/>
                <a:ea typeface="Verdana" panose="020B0604030504040204" pitchFamily="34" charset="0"/>
                <a:cs typeface="Calibri"/>
              </a:rPr>
              <a:t>Leadership:</a:t>
            </a:r>
            <a:endParaRPr sz="1050">
              <a:solidFill>
                <a:srgbClr val="592B8A"/>
              </a:solidFill>
              <a:latin typeface="Verdana" panose="020B0604030504040204" pitchFamily="34" charset="0"/>
              <a:ea typeface="Verdana" panose="020B0604030504040204" pitchFamily="34" charset="0"/>
              <a:cs typeface="Calibri"/>
            </a:endParaRPr>
          </a:p>
        </p:txBody>
      </p:sp>
      <p:sp>
        <p:nvSpPr>
          <p:cNvPr id="9" name="object 8">
            <a:extLst>
              <a:ext uri="{FF2B5EF4-FFF2-40B4-BE49-F238E27FC236}">
                <a16:creationId xmlns:a16="http://schemas.microsoft.com/office/drawing/2014/main" id="{B9257536-A6C0-A25F-750F-21A983C5C4B8}"/>
              </a:ext>
            </a:extLst>
          </p:cNvPr>
          <p:cNvSpPr txBox="1">
            <a:spLocks noGrp="1"/>
          </p:cNvSpPr>
          <p:nvPr>
            <p:ph type="title"/>
          </p:nvPr>
        </p:nvSpPr>
        <p:spPr>
          <a:xfrm>
            <a:off x="225516" y="5563"/>
            <a:ext cx="11740967" cy="689290"/>
          </a:xfrm>
          <a:prstGeom prst="rect">
            <a:avLst/>
          </a:prstGeom>
        </p:spPr>
        <p:txBody>
          <a:bodyPr vert="horz" wrap="square" lIns="0" tIns="194944" rIns="0" bIns="0" rtlCol="0">
            <a:spAutoFit/>
          </a:bodyPr>
          <a:lstStyle/>
          <a:p>
            <a:pPr marL="12700">
              <a:lnSpc>
                <a:spcPct val="100000"/>
              </a:lnSpc>
              <a:spcBef>
                <a:spcPts val="95"/>
              </a:spcBef>
            </a:pPr>
            <a:r>
              <a:rPr lang="en-US" sz="3200">
                <a:latin typeface="Verdana" panose="020B0604030504040204" pitchFamily="34" charset="0"/>
                <a:ea typeface="Verdana" panose="020B0604030504040204" pitchFamily="34" charset="0"/>
              </a:rPr>
              <a:t>ReMA </a:t>
            </a:r>
            <a:r>
              <a:rPr sz="3200">
                <a:latin typeface="Verdana" panose="020B0604030504040204" pitchFamily="34" charset="0"/>
                <a:ea typeface="Verdana" panose="020B0604030504040204" pitchFamily="34" charset="0"/>
              </a:rPr>
              <a:t>Councils</a:t>
            </a:r>
            <a:r>
              <a:rPr sz="3200" spc="-110">
                <a:latin typeface="Verdana" panose="020B0604030504040204" pitchFamily="34" charset="0"/>
                <a:ea typeface="Verdana" panose="020B0604030504040204" pitchFamily="34" charset="0"/>
              </a:rPr>
              <a:t> </a:t>
            </a:r>
            <a:r>
              <a:rPr sz="3200" spc="-25">
                <a:latin typeface="Verdana" panose="020B0604030504040204" pitchFamily="34" charset="0"/>
                <a:ea typeface="Verdana" panose="020B0604030504040204" pitchFamily="34" charset="0"/>
              </a:rPr>
              <a:t>(9)</a:t>
            </a:r>
          </a:p>
        </p:txBody>
      </p:sp>
      <p:sp>
        <p:nvSpPr>
          <p:cNvPr id="10" name="TextBox 9">
            <a:extLst>
              <a:ext uri="{FF2B5EF4-FFF2-40B4-BE49-F238E27FC236}">
                <a16:creationId xmlns:a16="http://schemas.microsoft.com/office/drawing/2014/main" id="{2E232EB6-9F4A-70F3-862F-E8E1604DA13C}"/>
              </a:ext>
            </a:extLst>
          </p:cNvPr>
          <p:cNvSpPr txBox="1"/>
          <p:nvPr/>
        </p:nvSpPr>
        <p:spPr>
          <a:xfrm>
            <a:off x="1676400" y="3697719"/>
            <a:ext cx="6019800" cy="522900"/>
          </a:xfrm>
          <a:prstGeom prst="rect">
            <a:avLst/>
          </a:prstGeom>
          <a:noFill/>
        </p:spPr>
        <p:txBody>
          <a:bodyPr wrap="square" rtlCol="0">
            <a:spAutoFit/>
          </a:bodyPr>
          <a:lstStyle/>
          <a:p>
            <a:pPr>
              <a:lnSpc>
                <a:spcPct val="150000"/>
              </a:lnSpc>
            </a:pPr>
            <a:r>
              <a:rPr lang="en-US" sz="1000">
                <a:solidFill>
                  <a:srgbClr val="592B8A"/>
                </a:solidFill>
                <a:latin typeface="+mn-lt"/>
              </a:rPr>
              <a:t>Chair: TBD</a:t>
            </a:r>
          </a:p>
          <a:p>
            <a:pPr>
              <a:lnSpc>
                <a:spcPct val="150000"/>
              </a:lnSpc>
            </a:pPr>
            <a:r>
              <a:rPr lang="en-US" sz="1000">
                <a:solidFill>
                  <a:srgbClr val="592B8A"/>
                </a:solidFill>
                <a:latin typeface="+mn-lt"/>
              </a:rPr>
              <a:t>Staff Liaisons: Abby Blocker &amp; Justin Short</a:t>
            </a:r>
          </a:p>
        </p:txBody>
      </p:sp>
      <p:sp>
        <p:nvSpPr>
          <p:cNvPr id="11" name="TextBox 10">
            <a:extLst>
              <a:ext uri="{FF2B5EF4-FFF2-40B4-BE49-F238E27FC236}">
                <a16:creationId xmlns:a16="http://schemas.microsoft.com/office/drawing/2014/main" id="{5695FA91-AD36-F345-F022-A51E40A53CC4}"/>
              </a:ext>
            </a:extLst>
          </p:cNvPr>
          <p:cNvSpPr txBox="1"/>
          <p:nvPr/>
        </p:nvSpPr>
        <p:spPr>
          <a:xfrm>
            <a:off x="1752600" y="5495851"/>
            <a:ext cx="6019800" cy="522900"/>
          </a:xfrm>
          <a:prstGeom prst="rect">
            <a:avLst/>
          </a:prstGeom>
          <a:noFill/>
        </p:spPr>
        <p:txBody>
          <a:bodyPr wrap="square" rtlCol="0">
            <a:spAutoFit/>
          </a:bodyPr>
          <a:lstStyle/>
          <a:p>
            <a:pPr>
              <a:lnSpc>
                <a:spcPct val="150000"/>
              </a:lnSpc>
            </a:pPr>
            <a:r>
              <a:rPr lang="en-US" sz="1000">
                <a:solidFill>
                  <a:srgbClr val="592B8A"/>
                </a:solidFill>
                <a:latin typeface="+mn-lt"/>
              </a:rPr>
              <a:t>Chair: Doug Kramer</a:t>
            </a:r>
          </a:p>
          <a:p>
            <a:pPr>
              <a:lnSpc>
                <a:spcPct val="150000"/>
              </a:lnSpc>
            </a:pPr>
            <a:r>
              <a:rPr lang="en-US" sz="1000">
                <a:solidFill>
                  <a:srgbClr val="592B8A"/>
                </a:solidFill>
                <a:latin typeface="+mn-lt"/>
              </a:rPr>
              <a:t>Staff Liaison: Ryan Nolte</a:t>
            </a:r>
          </a:p>
        </p:txBody>
      </p:sp>
      <p:sp>
        <p:nvSpPr>
          <p:cNvPr id="12" name="TextBox 11">
            <a:extLst>
              <a:ext uri="{FF2B5EF4-FFF2-40B4-BE49-F238E27FC236}">
                <a16:creationId xmlns:a16="http://schemas.microsoft.com/office/drawing/2014/main" id="{1C37F03F-F94F-7B7B-8F33-A96A36BC01D8}"/>
              </a:ext>
            </a:extLst>
          </p:cNvPr>
          <p:cNvSpPr txBox="1"/>
          <p:nvPr/>
        </p:nvSpPr>
        <p:spPr>
          <a:xfrm>
            <a:off x="1676400" y="1892196"/>
            <a:ext cx="6019800" cy="522900"/>
          </a:xfrm>
          <a:prstGeom prst="rect">
            <a:avLst/>
          </a:prstGeom>
          <a:noFill/>
        </p:spPr>
        <p:txBody>
          <a:bodyPr wrap="square" lIns="91440" tIns="45720" rIns="91440" bIns="45720" rtlCol="0" anchor="t">
            <a:spAutoFit/>
          </a:bodyPr>
          <a:lstStyle/>
          <a:p>
            <a:pPr>
              <a:lnSpc>
                <a:spcPct val="150000"/>
              </a:lnSpc>
            </a:pPr>
            <a:r>
              <a:rPr lang="en-US" sz="1000" dirty="0">
                <a:solidFill>
                  <a:srgbClr val="592B8A"/>
                </a:solidFill>
                <a:latin typeface="+mn-lt"/>
              </a:rPr>
              <a:t>Co-Chairs: Bill Sulak &amp; Eric Philips</a:t>
            </a:r>
          </a:p>
          <a:p>
            <a:pPr>
              <a:lnSpc>
                <a:spcPct val="150000"/>
              </a:lnSpc>
            </a:pPr>
            <a:r>
              <a:rPr lang="en-US" sz="1000" dirty="0">
                <a:solidFill>
                  <a:srgbClr val="592B8A"/>
                </a:solidFill>
                <a:latin typeface="+mn-lt"/>
              </a:rPr>
              <a:t>Staff Liaison: Lacey Capps</a:t>
            </a:r>
          </a:p>
        </p:txBody>
      </p:sp>
    </p:spTree>
    <p:extLst>
      <p:ext uri="{BB962C8B-B14F-4D97-AF65-F5344CB8AC3E}">
        <p14:creationId xmlns:p14="http://schemas.microsoft.com/office/powerpoint/2010/main" val="3580286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0">
            <a:extLst>
              <a:ext uri="{FF2B5EF4-FFF2-40B4-BE49-F238E27FC236}">
                <a16:creationId xmlns:a16="http://schemas.microsoft.com/office/drawing/2014/main" id="{976F1E64-8A51-2DA1-815E-EF0E9424ACFC}"/>
              </a:ext>
            </a:extLst>
          </p:cNvPr>
          <p:cNvSpPr txBox="1">
            <a:spLocks/>
          </p:cNvSpPr>
          <p:nvPr/>
        </p:nvSpPr>
        <p:spPr>
          <a:xfrm>
            <a:off x="11067288" y="6463728"/>
            <a:ext cx="244475" cy="153888"/>
          </a:xfrm>
          <a:prstGeom prst="rect">
            <a:avLst/>
          </a:prstGeom>
        </p:spPr>
        <p:txBody>
          <a:bodyPr vert="horz" wrap="square" lIns="0" tIns="0" rIns="0" bIns="0" rtlCol="0">
            <a:spAutoFit/>
          </a:bodyPr>
          <a:lstStyle>
            <a:defPPr>
              <a:defRPr kern="0"/>
            </a:defPPr>
          </a:lstStyle>
          <a:p>
            <a:pPr marL="38100">
              <a:lnSpc>
                <a:spcPts val="1240"/>
              </a:lnSpc>
            </a:pPr>
            <a:fld id="{81D60167-4931-47E6-BA6A-407CBD079E47}" type="slidenum">
              <a:rPr lang="en-US" spc="-25" smtClean="0">
                <a:latin typeface="Verdana" panose="020B0604030504040204" pitchFamily="34" charset="0"/>
                <a:ea typeface="Verdana" panose="020B0604030504040204" pitchFamily="34" charset="0"/>
              </a:rPr>
              <a:pPr marL="38100">
                <a:lnSpc>
                  <a:spcPts val="1240"/>
                </a:lnSpc>
              </a:pPr>
              <a:t>15</a:t>
            </a:fld>
            <a:endParaRPr lang="en-US" spc="-25">
              <a:latin typeface="Verdana" panose="020B0604030504040204" pitchFamily="34" charset="0"/>
              <a:ea typeface="Verdana" panose="020B0604030504040204" pitchFamily="34" charset="0"/>
            </a:endParaRPr>
          </a:p>
        </p:txBody>
      </p:sp>
      <p:sp>
        <p:nvSpPr>
          <p:cNvPr id="3" name="object 2">
            <a:extLst>
              <a:ext uri="{FF2B5EF4-FFF2-40B4-BE49-F238E27FC236}">
                <a16:creationId xmlns:a16="http://schemas.microsoft.com/office/drawing/2014/main" id="{217F0554-EC88-DC9A-8252-57FE154B8E88}"/>
              </a:ext>
            </a:extLst>
          </p:cNvPr>
          <p:cNvSpPr txBox="1"/>
          <p:nvPr/>
        </p:nvSpPr>
        <p:spPr>
          <a:xfrm>
            <a:off x="724782" y="1054302"/>
            <a:ext cx="2094618" cy="321242"/>
          </a:xfrm>
          <a:prstGeom prst="rect">
            <a:avLst/>
          </a:prstGeom>
        </p:spPr>
        <p:txBody>
          <a:bodyPr vert="horz" wrap="square" lIns="0" tIns="13335" rIns="0" bIns="0" rtlCol="0">
            <a:spAutoFit/>
          </a:bodyPr>
          <a:lstStyle/>
          <a:p>
            <a:pPr marL="12700">
              <a:lnSpc>
                <a:spcPct val="100000"/>
              </a:lnSpc>
              <a:spcBef>
                <a:spcPts val="105"/>
              </a:spcBef>
            </a:pPr>
            <a:r>
              <a:rPr sz="2000" b="1" spc="-20">
                <a:solidFill>
                  <a:srgbClr val="592B8A"/>
                </a:solidFill>
                <a:latin typeface="Verdana" panose="020B0604030504040204" pitchFamily="34" charset="0"/>
                <a:ea typeface="Verdana" panose="020B0604030504040204" pitchFamily="34" charset="0"/>
                <a:cs typeface="Calibri"/>
              </a:rPr>
              <a:t>ISEC</a:t>
            </a:r>
            <a:endParaRPr sz="2000">
              <a:solidFill>
                <a:srgbClr val="592B8A"/>
              </a:solidFill>
              <a:latin typeface="Verdana" panose="020B0604030504040204" pitchFamily="34" charset="0"/>
              <a:ea typeface="Verdana" panose="020B0604030504040204" pitchFamily="34" charset="0"/>
              <a:cs typeface="Calibri"/>
            </a:endParaRPr>
          </a:p>
        </p:txBody>
      </p:sp>
      <p:sp>
        <p:nvSpPr>
          <p:cNvPr id="4" name="object 3">
            <a:extLst>
              <a:ext uri="{FF2B5EF4-FFF2-40B4-BE49-F238E27FC236}">
                <a16:creationId xmlns:a16="http://schemas.microsoft.com/office/drawing/2014/main" id="{39B95800-D8F4-D75F-DD5F-18DE1F05019D}"/>
              </a:ext>
            </a:extLst>
          </p:cNvPr>
          <p:cNvSpPr txBox="1"/>
          <p:nvPr/>
        </p:nvSpPr>
        <p:spPr>
          <a:xfrm>
            <a:off x="1181982" y="1378913"/>
            <a:ext cx="9743440" cy="748282"/>
          </a:xfrm>
          <a:prstGeom prst="rect">
            <a:avLst/>
          </a:prstGeom>
        </p:spPr>
        <p:txBody>
          <a:bodyPr vert="horz" wrap="square" lIns="0" tIns="57785" rIns="0" bIns="0" rtlCol="0">
            <a:spAutoFit/>
          </a:bodyPr>
          <a:lstStyle/>
          <a:p>
            <a:pPr marL="240665" marR="5080" indent="-228600">
              <a:spcBef>
                <a:spcPts val="455"/>
              </a:spcBef>
              <a:buFont typeface="Arial"/>
              <a:buChar char="•"/>
              <a:tabLst>
                <a:tab pos="240665" algn="l"/>
              </a:tabLst>
            </a:pPr>
            <a:r>
              <a:rPr sz="1100" dirty="0">
                <a:solidFill>
                  <a:srgbClr val="592B8A"/>
                </a:solidFill>
                <a:latin typeface="Verdana" panose="020B0604030504040204" pitchFamily="34" charset="0"/>
                <a:ea typeface="Verdana" panose="020B0604030504040204" pitchFamily="34" charset="0"/>
                <a:cs typeface="Calibri"/>
              </a:rPr>
              <a:t>Mission:</a:t>
            </a:r>
            <a:r>
              <a:rPr sz="1100" spc="16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promote</a:t>
            </a:r>
            <a:r>
              <a:rPr sz="1100" spc="-2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ongoing</a:t>
            </a:r>
            <a:r>
              <a:rPr sz="1100" spc="-2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professional</a:t>
            </a:r>
            <a:r>
              <a:rPr sz="1100" spc="-3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development</a:t>
            </a:r>
            <a:r>
              <a:rPr sz="1100" spc="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for</a:t>
            </a:r>
            <a:r>
              <a:rPr sz="1100" spc="-2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professionals</a:t>
            </a:r>
            <a:r>
              <a:rPr sz="1100" spc="-4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in</a:t>
            </a:r>
            <a:r>
              <a:rPr sz="1100" spc="-1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the</a:t>
            </a:r>
            <a:r>
              <a:rPr sz="1100" spc="-2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recycled</a:t>
            </a:r>
            <a:r>
              <a:rPr sz="1100" spc="-1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materials</a:t>
            </a:r>
            <a:r>
              <a:rPr sz="1100" spc="-2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industry</a:t>
            </a:r>
            <a:r>
              <a:rPr sz="1100" spc="-3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through</a:t>
            </a:r>
            <a:r>
              <a:rPr sz="1100" spc="-1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the</a:t>
            </a:r>
            <a:r>
              <a:rPr sz="1100" spc="-2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provision</a:t>
            </a:r>
            <a:r>
              <a:rPr sz="1100" spc="-3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of</a:t>
            </a:r>
            <a:r>
              <a:rPr sz="1100" spc="-3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a</a:t>
            </a:r>
            <a:r>
              <a:rPr sz="1100" spc="-3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safe</a:t>
            </a:r>
            <a:r>
              <a:rPr sz="1100" spc="-2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forum</a:t>
            </a:r>
            <a:r>
              <a:rPr sz="1100" spc="-2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for</a:t>
            </a:r>
            <a:r>
              <a:rPr sz="1100" spc="-2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sharing</a:t>
            </a:r>
            <a:r>
              <a:rPr sz="1100" spc="-20" dirty="0">
                <a:solidFill>
                  <a:srgbClr val="592B8A"/>
                </a:solidFill>
                <a:latin typeface="Verdana" panose="020B0604030504040204" pitchFamily="34" charset="0"/>
                <a:ea typeface="Verdana" panose="020B0604030504040204" pitchFamily="34" charset="0"/>
                <a:cs typeface="Calibri"/>
              </a:rPr>
              <a:t> </a:t>
            </a:r>
            <a:r>
              <a:rPr sz="1100" spc="-10" dirty="0">
                <a:solidFill>
                  <a:srgbClr val="592B8A"/>
                </a:solidFill>
                <a:latin typeface="Verdana" panose="020B0604030504040204" pitchFamily="34" charset="0"/>
                <a:ea typeface="Verdana" panose="020B0604030504040204" pitchFamily="34" charset="0"/>
                <a:cs typeface="Calibri"/>
              </a:rPr>
              <a:t>information</a:t>
            </a:r>
            <a:r>
              <a:rPr sz="1100" spc="-3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between</a:t>
            </a:r>
            <a:r>
              <a:rPr sz="1100" spc="-10" dirty="0">
                <a:solidFill>
                  <a:srgbClr val="592B8A"/>
                </a:solidFill>
                <a:latin typeface="Verdana" panose="020B0604030504040204" pitchFamily="34" charset="0"/>
                <a:ea typeface="Verdana" panose="020B0604030504040204" pitchFamily="34" charset="0"/>
                <a:cs typeface="Calibri"/>
              </a:rPr>
              <a:t> owners, </a:t>
            </a:r>
            <a:r>
              <a:rPr sz="1100" dirty="0">
                <a:solidFill>
                  <a:srgbClr val="592B8A"/>
                </a:solidFill>
                <a:latin typeface="Verdana" panose="020B0604030504040204" pitchFamily="34" charset="0"/>
                <a:ea typeface="Verdana" panose="020B0604030504040204" pitchFamily="34" charset="0"/>
                <a:cs typeface="Calibri"/>
              </a:rPr>
              <a:t>managers,</a:t>
            </a:r>
            <a:r>
              <a:rPr sz="1100" spc="-2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operators</a:t>
            </a:r>
            <a:r>
              <a:rPr sz="1100" spc="-3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and</a:t>
            </a:r>
            <a:r>
              <a:rPr sz="1100" spc="-3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safety</a:t>
            </a:r>
            <a:r>
              <a:rPr sz="1100" spc="-2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and</a:t>
            </a:r>
            <a:r>
              <a:rPr sz="1100" spc="-4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environmental</a:t>
            </a:r>
            <a:r>
              <a:rPr sz="1100" spc="-2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professionals</a:t>
            </a:r>
            <a:r>
              <a:rPr sz="1100" spc="-3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within</a:t>
            </a:r>
            <a:r>
              <a:rPr sz="1100" spc="-3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the</a:t>
            </a:r>
            <a:r>
              <a:rPr sz="1100" spc="-3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industry,</a:t>
            </a:r>
            <a:r>
              <a:rPr sz="1100" spc="-3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regardless</a:t>
            </a:r>
            <a:r>
              <a:rPr sz="1100" spc="-1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of</a:t>
            </a:r>
            <a:r>
              <a:rPr sz="1100" spc="-4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size</a:t>
            </a:r>
            <a:r>
              <a:rPr sz="1100" spc="-2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and</a:t>
            </a:r>
            <a:r>
              <a:rPr sz="1100" spc="-35" dirty="0">
                <a:solidFill>
                  <a:srgbClr val="592B8A"/>
                </a:solidFill>
                <a:latin typeface="Verdana" panose="020B0604030504040204" pitchFamily="34" charset="0"/>
                <a:ea typeface="Verdana" panose="020B0604030504040204" pitchFamily="34" charset="0"/>
                <a:cs typeface="Calibri"/>
              </a:rPr>
              <a:t> </a:t>
            </a:r>
            <a:r>
              <a:rPr sz="1100" spc="-10" dirty="0">
                <a:solidFill>
                  <a:srgbClr val="592B8A"/>
                </a:solidFill>
                <a:latin typeface="Verdana" panose="020B0604030504040204" pitchFamily="34" charset="0"/>
                <a:ea typeface="Verdana" panose="020B0604030504040204" pitchFamily="34" charset="0"/>
                <a:cs typeface="Calibri"/>
              </a:rPr>
              <a:t>expertise.</a:t>
            </a:r>
            <a:endParaRPr sz="1100" dirty="0">
              <a:solidFill>
                <a:srgbClr val="592B8A"/>
              </a:solidFill>
              <a:latin typeface="Verdana" panose="020B0604030504040204" pitchFamily="34" charset="0"/>
              <a:ea typeface="Verdana" panose="020B0604030504040204" pitchFamily="34" charset="0"/>
              <a:cs typeface="Calibri"/>
            </a:endParaRPr>
          </a:p>
          <a:p>
            <a:pPr marL="240665" indent="-227965">
              <a:spcBef>
                <a:spcPts val="145"/>
              </a:spcBef>
              <a:buFont typeface="Arial"/>
              <a:buChar char="•"/>
              <a:tabLst>
                <a:tab pos="240665" algn="l"/>
              </a:tabLst>
            </a:pPr>
            <a:r>
              <a:rPr sz="1100" spc="-10" dirty="0">
                <a:solidFill>
                  <a:srgbClr val="592B8A"/>
                </a:solidFill>
                <a:latin typeface="Verdana" panose="020B0604030504040204" pitchFamily="34" charset="0"/>
                <a:ea typeface="Verdana" panose="020B0604030504040204" pitchFamily="34" charset="0"/>
                <a:cs typeface="Calibri"/>
              </a:rPr>
              <a:t>Leadership:</a:t>
            </a:r>
            <a:endParaRPr sz="1100" dirty="0">
              <a:solidFill>
                <a:srgbClr val="592B8A"/>
              </a:solidFill>
              <a:latin typeface="Verdana" panose="020B0604030504040204" pitchFamily="34" charset="0"/>
              <a:ea typeface="Verdana" panose="020B0604030504040204" pitchFamily="34" charset="0"/>
              <a:cs typeface="Calibri"/>
            </a:endParaRPr>
          </a:p>
        </p:txBody>
      </p:sp>
      <p:sp>
        <p:nvSpPr>
          <p:cNvPr id="5" name="object 4">
            <a:extLst>
              <a:ext uri="{FF2B5EF4-FFF2-40B4-BE49-F238E27FC236}">
                <a16:creationId xmlns:a16="http://schemas.microsoft.com/office/drawing/2014/main" id="{A7345B1F-822B-DFA2-98C6-78217E6979EE}"/>
              </a:ext>
            </a:extLst>
          </p:cNvPr>
          <p:cNvSpPr txBox="1"/>
          <p:nvPr/>
        </p:nvSpPr>
        <p:spPr>
          <a:xfrm>
            <a:off x="724782" y="2813503"/>
            <a:ext cx="5980818" cy="321242"/>
          </a:xfrm>
          <a:prstGeom prst="rect">
            <a:avLst/>
          </a:prstGeom>
        </p:spPr>
        <p:txBody>
          <a:bodyPr vert="horz" wrap="square" lIns="0" tIns="13335" rIns="0" bIns="0" rtlCol="0">
            <a:spAutoFit/>
          </a:bodyPr>
          <a:lstStyle/>
          <a:p>
            <a:pPr marL="12700">
              <a:lnSpc>
                <a:spcPct val="100000"/>
              </a:lnSpc>
              <a:spcBef>
                <a:spcPts val="105"/>
              </a:spcBef>
            </a:pPr>
            <a:r>
              <a:rPr sz="2000" b="1" spc="-10">
                <a:solidFill>
                  <a:srgbClr val="592B8A"/>
                </a:solidFill>
                <a:latin typeface="Verdana" panose="020B0604030504040204" pitchFamily="34" charset="0"/>
                <a:ea typeface="Verdana" panose="020B0604030504040204" pitchFamily="34" charset="0"/>
                <a:cs typeface="Calibri"/>
              </a:rPr>
              <a:t>Sustainability Network</a:t>
            </a:r>
            <a:endParaRPr sz="2000">
              <a:solidFill>
                <a:srgbClr val="592B8A"/>
              </a:solidFill>
              <a:latin typeface="Verdana" panose="020B0604030504040204" pitchFamily="34" charset="0"/>
              <a:ea typeface="Verdana" panose="020B0604030504040204" pitchFamily="34" charset="0"/>
              <a:cs typeface="Calibri"/>
            </a:endParaRPr>
          </a:p>
        </p:txBody>
      </p:sp>
      <p:sp>
        <p:nvSpPr>
          <p:cNvPr id="6" name="object 5">
            <a:extLst>
              <a:ext uri="{FF2B5EF4-FFF2-40B4-BE49-F238E27FC236}">
                <a16:creationId xmlns:a16="http://schemas.microsoft.com/office/drawing/2014/main" id="{EE8BB43B-D61F-1A25-60E1-9AA56A803158}"/>
              </a:ext>
            </a:extLst>
          </p:cNvPr>
          <p:cNvSpPr txBox="1"/>
          <p:nvPr/>
        </p:nvSpPr>
        <p:spPr>
          <a:xfrm>
            <a:off x="1181982" y="3133825"/>
            <a:ext cx="9431655" cy="630301"/>
          </a:xfrm>
          <a:prstGeom prst="rect">
            <a:avLst/>
          </a:prstGeom>
        </p:spPr>
        <p:txBody>
          <a:bodyPr vert="horz" wrap="square" lIns="0" tIns="57785" rIns="0" bIns="0" rtlCol="0">
            <a:spAutoFit/>
          </a:bodyPr>
          <a:lstStyle/>
          <a:p>
            <a:pPr marL="240665" marR="5080" indent="-228600">
              <a:spcBef>
                <a:spcPts val="455"/>
              </a:spcBef>
              <a:buFont typeface="Arial"/>
              <a:buChar char="•"/>
              <a:tabLst>
                <a:tab pos="240665" algn="l"/>
              </a:tabLst>
            </a:pPr>
            <a:r>
              <a:rPr sz="1100" dirty="0">
                <a:solidFill>
                  <a:srgbClr val="592B8A"/>
                </a:solidFill>
                <a:latin typeface="Verdana" panose="020B0604030504040204" pitchFamily="34" charset="0"/>
                <a:ea typeface="Verdana" panose="020B0604030504040204" pitchFamily="34" charset="0"/>
                <a:cs typeface="Calibri"/>
              </a:rPr>
              <a:t>Mission:</a:t>
            </a:r>
            <a:r>
              <a:rPr sz="1100" spc="170" dirty="0">
                <a:solidFill>
                  <a:srgbClr val="592B8A"/>
                </a:solidFill>
                <a:latin typeface="Verdana" panose="020B0604030504040204" pitchFamily="34" charset="0"/>
                <a:ea typeface="Verdana" panose="020B0604030504040204" pitchFamily="34" charset="0"/>
                <a:cs typeface="Calibri"/>
              </a:rPr>
              <a:t> </a:t>
            </a:r>
            <a:r>
              <a:rPr lang="en-US" sz="1100" dirty="0">
                <a:solidFill>
                  <a:srgbClr val="592B8A"/>
                </a:solidFill>
                <a:latin typeface="Verdana" panose="020B0604030504040204" pitchFamily="34" charset="0"/>
                <a:ea typeface="Verdana" panose="020B0604030504040204" pitchFamily="34" charset="0"/>
                <a:cs typeface="Calibri"/>
              </a:rPr>
              <a:t>This group brings together all interested members to discuss Sustainability and how to stay ahead of the curve using our 3P’s: People, Planet, &amp; Productivity. </a:t>
            </a:r>
          </a:p>
          <a:p>
            <a:pPr marL="240665" marR="5080" indent="-228600">
              <a:spcBef>
                <a:spcPts val="455"/>
              </a:spcBef>
              <a:buFont typeface="Arial"/>
              <a:buChar char="•"/>
              <a:tabLst>
                <a:tab pos="240665" algn="l"/>
              </a:tabLst>
            </a:pPr>
            <a:r>
              <a:rPr lang="en-US" sz="1100" spc="-10" dirty="0">
                <a:solidFill>
                  <a:srgbClr val="592B8A"/>
                </a:solidFill>
                <a:latin typeface="Verdana" panose="020B0604030504040204" pitchFamily="34" charset="0"/>
                <a:ea typeface="Verdana" panose="020B0604030504040204" pitchFamily="34" charset="0"/>
                <a:cs typeface="Calibri"/>
              </a:rPr>
              <a:t>Leadership:</a:t>
            </a:r>
            <a:endParaRPr lang="en-US" sz="1100" dirty="0">
              <a:solidFill>
                <a:srgbClr val="592B8A"/>
              </a:solidFill>
              <a:latin typeface="Verdana" panose="020B0604030504040204" pitchFamily="34" charset="0"/>
              <a:ea typeface="Verdana" panose="020B0604030504040204" pitchFamily="34" charset="0"/>
              <a:cs typeface="Calibri"/>
            </a:endParaRPr>
          </a:p>
        </p:txBody>
      </p:sp>
      <p:sp>
        <p:nvSpPr>
          <p:cNvPr id="7" name="object 6">
            <a:extLst>
              <a:ext uri="{FF2B5EF4-FFF2-40B4-BE49-F238E27FC236}">
                <a16:creationId xmlns:a16="http://schemas.microsoft.com/office/drawing/2014/main" id="{8A945E98-0402-94A2-CB31-670EEE1566F0}"/>
              </a:ext>
            </a:extLst>
          </p:cNvPr>
          <p:cNvSpPr txBox="1"/>
          <p:nvPr/>
        </p:nvSpPr>
        <p:spPr>
          <a:xfrm>
            <a:off x="724782" y="4437439"/>
            <a:ext cx="8114418" cy="320601"/>
          </a:xfrm>
          <a:prstGeom prst="rect">
            <a:avLst/>
          </a:prstGeom>
        </p:spPr>
        <p:txBody>
          <a:bodyPr vert="horz" wrap="square" lIns="0" tIns="12700" rIns="0" bIns="0" rtlCol="0">
            <a:spAutoFit/>
          </a:bodyPr>
          <a:lstStyle/>
          <a:p>
            <a:pPr marL="12700">
              <a:lnSpc>
                <a:spcPct val="100000"/>
              </a:lnSpc>
              <a:spcBef>
                <a:spcPts val="100"/>
              </a:spcBef>
            </a:pPr>
            <a:r>
              <a:rPr sz="2000" b="1">
                <a:solidFill>
                  <a:srgbClr val="592B8A"/>
                </a:solidFill>
                <a:latin typeface="Verdana" panose="020B0604030504040204" pitchFamily="34" charset="0"/>
                <a:ea typeface="Verdana" panose="020B0604030504040204" pitchFamily="34" charset="0"/>
                <a:cs typeface="Calibri"/>
              </a:rPr>
              <a:t>Equipment</a:t>
            </a:r>
            <a:r>
              <a:rPr sz="2000" b="1" spc="-70">
                <a:solidFill>
                  <a:srgbClr val="592B8A"/>
                </a:solidFill>
                <a:latin typeface="Verdana" panose="020B0604030504040204" pitchFamily="34" charset="0"/>
                <a:ea typeface="Verdana" panose="020B0604030504040204" pitchFamily="34" charset="0"/>
                <a:cs typeface="Calibri"/>
              </a:rPr>
              <a:t> </a:t>
            </a:r>
            <a:r>
              <a:rPr sz="2000" b="1">
                <a:solidFill>
                  <a:srgbClr val="592B8A"/>
                </a:solidFill>
                <a:latin typeface="Verdana" panose="020B0604030504040204" pitchFamily="34" charset="0"/>
                <a:ea typeface="Verdana" panose="020B0604030504040204" pitchFamily="34" charset="0"/>
                <a:cs typeface="Calibri"/>
              </a:rPr>
              <a:t>&amp;</a:t>
            </a:r>
            <a:r>
              <a:rPr sz="2000" b="1" spc="-40">
                <a:solidFill>
                  <a:srgbClr val="592B8A"/>
                </a:solidFill>
                <a:latin typeface="Verdana" panose="020B0604030504040204" pitchFamily="34" charset="0"/>
                <a:ea typeface="Verdana" panose="020B0604030504040204" pitchFamily="34" charset="0"/>
                <a:cs typeface="Calibri"/>
              </a:rPr>
              <a:t> </a:t>
            </a:r>
            <a:r>
              <a:rPr sz="2000" b="1">
                <a:solidFill>
                  <a:srgbClr val="592B8A"/>
                </a:solidFill>
                <a:latin typeface="Verdana" panose="020B0604030504040204" pitchFamily="34" charset="0"/>
                <a:ea typeface="Verdana" panose="020B0604030504040204" pitchFamily="34" charset="0"/>
                <a:cs typeface="Calibri"/>
              </a:rPr>
              <a:t>Service</a:t>
            </a:r>
            <a:r>
              <a:rPr sz="2000" b="1" spc="-25">
                <a:solidFill>
                  <a:srgbClr val="592B8A"/>
                </a:solidFill>
                <a:latin typeface="Verdana" panose="020B0604030504040204" pitchFamily="34" charset="0"/>
                <a:ea typeface="Verdana" panose="020B0604030504040204" pitchFamily="34" charset="0"/>
                <a:cs typeface="Calibri"/>
              </a:rPr>
              <a:t> </a:t>
            </a:r>
            <a:r>
              <a:rPr sz="2000" b="1" spc="-10">
                <a:solidFill>
                  <a:srgbClr val="592B8A"/>
                </a:solidFill>
                <a:latin typeface="Verdana" panose="020B0604030504040204" pitchFamily="34" charset="0"/>
                <a:ea typeface="Verdana" panose="020B0604030504040204" pitchFamily="34" charset="0"/>
                <a:cs typeface="Calibri"/>
              </a:rPr>
              <a:t>Providers</a:t>
            </a:r>
            <a:r>
              <a:rPr sz="2000" b="1" spc="-55">
                <a:solidFill>
                  <a:srgbClr val="592B8A"/>
                </a:solidFill>
                <a:latin typeface="Verdana" panose="020B0604030504040204" pitchFamily="34" charset="0"/>
                <a:ea typeface="Verdana" panose="020B0604030504040204" pitchFamily="34" charset="0"/>
                <a:cs typeface="Calibri"/>
              </a:rPr>
              <a:t> </a:t>
            </a:r>
            <a:r>
              <a:rPr sz="2000" b="1" spc="-10">
                <a:solidFill>
                  <a:srgbClr val="592B8A"/>
                </a:solidFill>
                <a:latin typeface="Verdana" panose="020B0604030504040204" pitchFamily="34" charset="0"/>
                <a:ea typeface="Verdana" panose="020B0604030504040204" pitchFamily="34" charset="0"/>
                <a:cs typeface="Calibri"/>
              </a:rPr>
              <a:t>Council</a:t>
            </a:r>
            <a:endParaRPr sz="2000">
              <a:solidFill>
                <a:srgbClr val="592B8A"/>
              </a:solidFill>
              <a:latin typeface="Verdana" panose="020B0604030504040204" pitchFamily="34" charset="0"/>
              <a:ea typeface="Verdana" panose="020B0604030504040204" pitchFamily="34" charset="0"/>
              <a:cs typeface="Calibri"/>
            </a:endParaRPr>
          </a:p>
        </p:txBody>
      </p:sp>
      <p:sp>
        <p:nvSpPr>
          <p:cNvPr id="8" name="object 7">
            <a:extLst>
              <a:ext uri="{FF2B5EF4-FFF2-40B4-BE49-F238E27FC236}">
                <a16:creationId xmlns:a16="http://schemas.microsoft.com/office/drawing/2014/main" id="{E7A7222B-8D83-D824-9B66-2B180A1B6097}"/>
              </a:ext>
            </a:extLst>
          </p:cNvPr>
          <p:cNvSpPr txBox="1"/>
          <p:nvPr/>
        </p:nvSpPr>
        <p:spPr>
          <a:xfrm>
            <a:off x="1220343" y="4712210"/>
            <a:ext cx="9846945" cy="766877"/>
          </a:xfrm>
          <a:prstGeom prst="rect">
            <a:avLst/>
          </a:prstGeom>
        </p:spPr>
        <p:txBody>
          <a:bodyPr vert="horz" wrap="square" lIns="0" tIns="63500" rIns="0" bIns="0" rtlCol="0">
            <a:spAutoFit/>
          </a:bodyPr>
          <a:lstStyle/>
          <a:p>
            <a:pPr marL="240665" marR="5080" indent="-228600">
              <a:spcBef>
                <a:spcPts val="500"/>
              </a:spcBef>
              <a:buFont typeface="Arial"/>
              <a:buChar char="•"/>
              <a:tabLst>
                <a:tab pos="240665" algn="l"/>
              </a:tabLst>
            </a:pPr>
            <a:r>
              <a:rPr sz="1100">
                <a:solidFill>
                  <a:srgbClr val="592B8A"/>
                </a:solidFill>
                <a:latin typeface="Verdana" panose="020B0604030504040204" pitchFamily="34" charset="0"/>
                <a:ea typeface="Verdana" panose="020B0604030504040204" pitchFamily="34" charset="0"/>
                <a:cs typeface="Calibri"/>
              </a:rPr>
              <a:t>Mission:</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provide</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a:t>
            </a:r>
            <a:r>
              <a:rPr sz="1100" spc="-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forum</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for</a:t>
            </a:r>
            <a:r>
              <a:rPr sz="1100" spc="-1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equipment</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1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services</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providers</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within</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a:t>
            </a:r>
            <a:r>
              <a:rPr lang="en-US" sz="1100">
                <a:solidFill>
                  <a:srgbClr val="592B8A"/>
                </a:solidFill>
                <a:latin typeface="Verdana" panose="020B0604030504040204" pitchFamily="34" charset="0"/>
                <a:ea typeface="Verdana" panose="020B0604030504040204" pitchFamily="34" charset="0"/>
                <a:cs typeface="Calibri"/>
              </a:rPr>
              <a:t>e</a:t>
            </a:r>
            <a:r>
              <a:rPr sz="1100" spc="-30">
                <a:solidFill>
                  <a:srgbClr val="592B8A"/>
                </a:solidFill>
                <a:latin typeface="Verdana" panose="020B0604030504040204" pitchFamily="34" charset="0"/>
                <a:ea typeface="Verdana" panose="020B0604030504040204" pitchFamily="34" charset="0"/>
                <a:cs typeface="Calibri"/>
              </a:rPr>
              <a:t> </a:t>
            </a:r>
            <a:r>
              <a:rPr lang="en-US" sz="1100">
                <a:solidFill>
                  <a:srgbClr val="592B8A"/>
                </a:solidFill>
                <a:latin typeface="Verdana" panose="020B0604030504040204" pitchFamily="34" charset="0"/>
                <a:ea typeface="Verdana" panose="020B0604030504040204" pitchFamily="34" charset="0"/>
                <a:cs typeface="Calibri"/>
              </a:rPr>
              <a:t>ReMA</a:t>
            </a:r>
            <a:r>
              <a:rPr sz="1100" spc="-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membership</a:t>
            </a:r>
            <a:r>
              <a:rPr sz="1100" spc="-5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share</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information</a:t>
            </a:r>
            <a:r>
              <a:rPr sz="1100" spc="-4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ensure</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a:t>
            </a:r>
            <a:r>
              <a:rPr sz="1100" spc="-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successful</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experience</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within</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1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association’s </a:t>
            </a:r>
            <a:r>
              <a:rPr sz="1100">
                <a:solidFill>
                  <a:srgbClr val="592B8A"/>
                </a:solidFill>
                <a:latin typeface="Verdana" panose="020B0604030504040204" pitchFamily="34" charset="0"/>
                <a:ea typeface="Verdana" panose="020B0604030504040204" pitchFamily="34" charset="0"/>
                <a:cs typeface="Calibri"/>
              </a:rPr>
              <a:t>convention</a:t>
            </a:r>
            <a:r>
              <a:rPr sz="1100" spc="-5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1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other</a:t>
            </a:r>
            <a:r>
              <a:rPr sz="1100" spc="-3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programs</a:t>
            </a:r>
            <a:endParaRPr sz="1100">
              <a:solidFill>
                <a:srgbClr val="592B8A"/>
              </a:solidFill>
              <a:latin typeface="Verdana" panose="020B0604030504040204" pitchFamily="34" charset="0"/>
              <a:ea typeface="Verdana" panose="020B0604030504040204" pitchFamily="34" charset="0"/>
              <a:cs typeface="Calibri"/>
            </a:endParaRPr>
          </a:p>
          <a:p>
            <a:pPr marL="240665" indent="-227965">
              <a:spcBef>
                <a:spcPts val="95"/>
              </a:spcBef>
              <a:buFont typeface="Arial"/>
              <a:buChar char="•"/>
              <a:tabLst>
                <a:tab pos="240665" algn="l"/>
              </a:tabLst>
            </a:pPr>
            <a:r>
              <a:rPr sz="1100" spc="-10">
                <a:solidFill>
                  <a:srgbClr val="592B8A"/>
                </a:solidFill>
                <a:latin typeface="Verdana" panose="020B0604030504040204" pitchFamily="34" charset="0"/>
                <a:ea typeface="Verdana" panose="020B0604030504040204" pitchFamily="34" charset="0"/>
                <a:cs typeface="Calibri"/>
              </a:rPr>
              <a:t>Leadership:</a:t>
            </a:r>
            <a:endParaRPr sz="1100">
              <a:solidFill>
                <a:srgbClr val="592B8A"/>
              </a:solidFill>
              <a:latin typeface="Verdana" panose="020B0604030504040204" pitchFamily="34" charset="0"/>
              <a:ea typeface="Verdana" panose="020B0604030504040204" pitchFamily="34" charset="0"/>
              <a:cs typeface="Calibri"/>
            </a:endParaRPr>
          </a:p>
          <a:p>
            <a:pPr marL="469265">
              <a:lnSpc>
                <a:spcPct val="100000"/>
              </a:lnSpc>
              <a:spcBef>
                <a:spcPts val="105"/>
              </a:spcBef>
              <a:tabLst>
                <a:tab pos="1507490" algn="l"/>
              </a:tabLst>
            </a:pPr>
            <a:endParaRPr sz="1100">
              <a:latin typeface="Verdana" panose="020B0604030504040204" pitchFamily="34" charset="0"/>
              <a:ea typeface="Verdana" panose="020B0604030504040204" pitchFamily="34" charset="0"/>
              <a:cs typeface="Calibri"/>
            </a:endParaRPr>
          </a:p>
        </p:txBody>
      </p:sp>
      <p:sp>
        <p:nvSpPr>
          <p:cNvPr id="9" name="object 8">
            <a:extLst>
              <a:ext uri="{FF2B5EF4-FFF2-40B4-BE49-F238E27FC236}">
                <a16:creationId xmlns:a16="http://schemas.microsoft.com/office/drawing/2014/main" id="{5C8E40AB-E64A-2BD4-C79D-6E2C52188C54}"/>
              </a:ext>
            </a:extLst>
          </p:cNvPr>
          <p:cNvSpPr txBox="1">
            <a:spLocks noGrp="1"/>
          </p:cNvSpPr>
          <p:nvPr>
            <p:ph type="title"/>
          </p:nvPr>
        </p:nvSpPr>
        <p:spPr>
          <a:xfrm>
            <a:off x="225516" y="5563"/>
            <a:ext cx="11740967" cy="689290"/>
          </a:xfrm>
          <a:prstGeom prst="rect">
            <a:avLst/>
          </a:prstGeom>
        </p:spPr>
        <p:txBody>
          <a:bodyPr vert="horz" wrap="square" lIns="0" tIns="194944" rIns="0" bIns="0" rtlCol="0">
            <a:spAutoFit/>
          </a:bodyPr>
          <a:lstStyle/>
          <a:p>
            <a:pPr marL="12700">
              <a:lnSpc>
                <a:spcPct val="100000"/>
              </a:lnSpc>
              <a:spcBef>
                <a:spcPts val="95"/>
              </a:spcBef>
            </a:pPr>
            <a:r>
              <a:rPr lang="en-US" sz="3200" spc="-10">
                <a:latin typeface="Verdana" panose="020B0604030504040204" pitchFamily="34" charset="0"/>
                <a:ea typeface="Verdana" panose="020B0604030504040204" pitchFamily="34" charset="0"/>
              </a:rPr>
              <a:t>ReMA </a:t>
            </a:r>
            <a:r>
              <a:rPr sz="3200" spc="-10">
                <a:latin typeface="Verdana" panose="020B0604030504040204" pitchFamily="34" charset="0"/>
                <a:ea typeface="Verdana" panose="020B0604030504040204" pitchFamily="34" charset="0"/>
              </a:rPr>
              <a:t>Councils</a:t>
            </a:r>
            <a:endParaRPr spc="-10">
              <a:latin typeface="Verdana" panose="020B0604030504040204" pitchFamily="34" charset="0"/>
              <a:ea typeface="Verdana" panose="020B0604030504040204" pitchFamily="34" charset="0"/>
            </a:endParaRPr>
          </a:p>
        </p:txBody>
      </p:sp>
      <p:sp>
        <p:nvSpPr>
          <p:cNvPr id="10" name="TextBox 9">
            <a:extLst>
              <a:ext uri="{FF2B5EF4-FFF2-40B4-BE49-F238E27FC236}">
                <a16:creationId xmlns:a16="http://schemas.microsoft.com/office/drawing/2014/main" id="{1D229561-B149-9342-D144-F112836C8798}"/>
              </a:ext>
            </a:extLst>
          </p:cNvPr>
          <p:cNvSpPr txBox="1"/>
          <p:nvPr/>
        </p:nvSpPr>
        <p:spPr>
          <a:xfrm>
            <a:off x="1600200" y="2102766"/>
            <a:ext cx="6019800" cy="522900"/>
          </a:xfrm>
          <a:prstGeom prst="rect">
            <a:avLst/>
          </a:prstGeom>
          <a:noFill/>
        </p:spPr>
        <p:txBody>
          <a:bodyPr wrap="square" rtlCol="0">
            <a:spAutoFit/>
          </a:bodyPr>
          <a:lstStyle/>
          <a:p>
            <a:pPr>
              <a:lnSpc>
                <a:spcPct val="150000"/>
              </a:lnSpc>
            </a:pPr>
            <a:r>
              <a:rPr lang="en-US" sz="1000" dirty="0">
                <a:solidFill>
                  <a:srgbClr val="592B8A"/>
                </a:solidFill>
                <a:latin typeface="+mn-lt"/>
              </a:rPr>
              <a:t>Co-Chairs: David Bestwick &amp; Rose Sinclair</a:t>
            </a:r>
          </a:p>
          <a:p>
            <a:pPr>
              <a:lnSpc>
                <a:spcPct val="150000"/>
              </a:lnSpc>
            </a:pPr>
            <a:r>
              <a:rPr lang="en-US" sz="1000" dirty="0">
                <a:solidFill>
                  <a:srgbClr val="592B8A"/>
                </a:solidFill>
                <a:latin typeface="+mn-lt"/>
              </a:rPr>
              <a:t>Staff Liaison: Ryan Nolte</a:t>
            </a:r>
          </a:p>
        </p:txBody>
      </p:sp>
      <p:sp>
        <p:nvSpPr>
          <p:cNvPr id="11" name="TextBox 10">
            <a:extLst>
              <a:ext uri="{FF2B5EF4-FFF2-40B4-BE49-F238E27FC236}">
                <a16:creationId xmlns:a16="http://schemas.microsoft.com/office/drawing/2014/main" id="{4AF9237C-191F-9B8A-5AF9-DA407A9CD61E}"/>
              </a:ext>
            </a:extLst>
          </p:cNvPr>
          <p:cNvSpPr txBox="1"/>
          <p:nvPr/>
        </p:nvSpPr>
        <p:spPr>
          <a:xfrm>
            <a:off x="1676400" y="3715268"/>
            <a:ext cx="6019800" cy="522900"/>
          </a:xfrm>
          <a:prstGeom prst="rect">
            <a:avLst/>
          </a:prstGeom>
          <a:noFill/>
        </p:spPr>
        <p:txBody>
          <a:bodyPr wrap="square" rtlCol="0">
            <a:spAutoFit/>
          </a:bodyPr>
          <a:lstStyle/>
          <a:p>
            <a:pPr>
              <a:lnSpc>
                <a:spcPct val="150000"/>
              </a:lnSpc>
            </a:pPr>
            <a:r>
              <a:rPr lang="en-US" sz="1000" dirty="0">
                <a:solidFill>
                  <a:srgbClr val="592B8A"/>
                </a:solidFill>
                <a:latin typeface="+mn-lt"/>
              </a:rPr>
              <a:t>Chair: Abbie Webb</a:t>
            </a:r>
          </a:p>
          <a:p>
            <a:pPr>
              <a:lnSpc>
                <a:spcPct val="150000"/>
              </a:lnSpc>
            </a:pPr>
            <a:r>
              <a:rPr lang="en-US" sz="1000" dirty="0">
                <a:solidFill>
                  <a:srgbClr val="592B8A"/>
                </a:solidFill>
                <a:latin typeface="+mn-lt"/>
              </a:rPr>
              <a:t>Staff Liaison: Natalie Betts</a:t>
            </a:r>
          </a:p>
        </p:txBody>
      </p:sp>
      <p:sp>
        <p:nvSpPr>
          <p:cNvPr id="12" name="TextBox 11">
            <a:extLst>
              <a:ext uri="{FF2B5EF4-FFF2-40B4-BE49-F238E27FC236}">
                <a16:creationId xmlns:a16="http://schemas.microsoft.com/office/drawing/2014/main" id="{E4033645-2251-7D89-17DB-AB466407A7E5}"/>
              </a:ext>
            </a:extLst>
          </p:cNvPr>
          <p:cNvSpPr txBox="1"/>
          <p:nvPr/>
        </p:nvSpPr>
        <p:spPr>
          <a:xfrm>
            <a:off x="1772091" y="5280798"/>
            <a:ext cx="6019800" cy="522900"/>
          </a:xfrm>
          <a:prstGeom prst="rect">
            <a:avLst/>
          </a:prstGeom>
          <a:noFill/>
        </p:spPr>
        <p:txBody>
          <a:bodyPr wrap="square" rtlCol="0">
            <a:spAutoFit/>
          </a:bodyPr>
          <a:lstStyle/>
          <a:p>
            <a:pPr>
              <a:lnSpc>
                <a:spcPct val="150000"/>
              </a:lnSpc>
            </a:pPr>
            <a:r>
              <a:rPr lang="en-US" sz="1000" dirty="0">
                <a:solidFill>
                  <a:srgbClr val="592B8A"/>
                </a:solidFill>
                <a:latin typeface="+mn-lt"/>
              </a:rPr>
              <a:t>Co-Chairs: Lisa Kagan &amp; Stuart Kagan</a:t>
            </a:r>
          </a:p>
          <a:p>
            <a:pPr>
              <a:lnSpc>
                <a:spcPct val="150000"/>
              </a:lnSpc>
            </a:pPr>
            <a:r>
              <a:rPr lang="en-US" sz="1000" dirty="0">
                <a:solidFill>
                  <a:srgbClr val="592B8A"/>
                </a:solidFill>
                <a:latin typeface="+mn-lt"/>
              </a:rPr>
              <a:t>Staff Liaison: Jason Glei</a:t>
            </a:r>
          </a:p>
        </p:txBody>
      </p:sp>
    </p:spTree>
    <p:extLst>
      <p:ext uri="{BB962C8B-B14F-4D97-AF65-F5344CB8AC3E}">
        <p14:creationId xmlns:p14="http://schemas.microsoft.com/office/powerpoint/2010/main" val="542137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5">
            <a:extLst>
              <a:ext uri="{FF2B5EF4-FFF2-40B4-BE49-F238E27FC236}">
                <a16:creationId xmlns:a16="http://schemas.microsoft.com/office/drawing/2014/main" id="{A51998E9-8BB5-E8E7-D629-B495C61C7FFC}"/>
              </a:ext>
            </a:extLst>
          </p:cNvPr>
          <p:cNvSpPr txBox="1">
            <a:spLocks/>
          </p:cNvSpPr>
          <p:nvPr/>
        </p:nvSpPr>
        <p:spPr>
          <a:xfrm>
            <a:off x="11067288" y="6463728"/>
            <a:ext cx="244475" cy="153888"/>
          </a:xfrm>
          <a:prstGeom prst="rect">
            <a:avLst/>
          </a:prstGeom>
        </p:spPr>
        <p:txBody>
          <a:bodyPr vert="horz" wrap="square" lIns="0" tIns="0" rIns="0" bIns="0" rtlCol="0">
            <a:spAutoFit/>
          </a:bodyPr>
          <a:lstStyle>
            <a:defPPr>
              <a:defRPr kern="0"/>
            </a:defPPr>
          </a:lstStyle>
          <a:p>
            <a:pPr marL="38100">
              <a:lnSpc>
                <a:spcPts val="1240"/>
              </a:lnSpc>
            </a:pPr>
            <a:fld id="{81D60167-4931-47E6-BA6A-407CBD079E47}" type="slidenum">
              <a:rPr lang="en-US" spc="-25" smtClean="0">
                <a:latin typeface="Verdana" panose="020B0604030504040204" pitchFamily="34" charset="0"/>
                <a:ea typeface="Verdana" panose="020B0604030504040204" pitchFamily="34" charset="0"/>
              </a:rPr>
              <a:pPr marL="38100">
                <a:lnSpc>
                  <a:spcPts val="1240"/>
                </a:lnSpc>
              </a:pPr>
              <a:t>16</a:t>
            </a:fld>
            <a:endParaRPr lang="en-US" spc="-25">
              <a:latin typeface="Verdana" panose="020B0604030504040204" pitchFamily="34" charset="0"/>
              <a:ea typeface="Verdana" panose="020B0604030504040204" pitchFamily="34" charset="0"/>
            </a:endParaRPr>
          </a:p>
        </p:txBody>
      </p:sp>
      <p:sp>
        <p:nvSpPr>
          <p:cNvPr id="3" name="object 2">
            <a:extLst>
              <a:ext uri="{FF2B5EF4-FFF2-40B4-BE49-F238E27FC236}">
                <a16:creationId xmlns:a16="http://schemas.microsoft.com/office/drawing/2014/main" id="{9CF1715C-63A3-8C9E-2CAD-6EEC0DE1B1D4}"/>
              </a:ext>
            </a:extLst>
          </p:cNvPr>
          <p:cNvSpPr txBox="1">
            <a:spLocks/>
          </p:cNvSpPr>
          <p:nvPr/>
        </p:nvSpPr>
        <p:spPr>
          <a:xfrm>
            <a:off x="762000" y="947448"/>
            <a:ext cx="10170795" cy="4640373"/>
          </a:xfrm>
          <a:prstGeom prst="rect">
            <a:avLst/>
          </a:prstGeom>
        </p:spPr>
        <p:txBody>
          <a:bodyPr vert="horz" wrap="square" lIns="0" tIns="31115" rIns="0" bIns="0" rtlCol="0">
            <a:spAutoFit/>
          </a:bodyPr>
          <a:lstStyle>
            <a:lvl1pPr marL="0" indent="0" algn="l" defTabSz="914400" rtl="0" eaLnBrk="1" latinLnBrk="0" hangingPunct="1">
              <a:lnSpc>
                <a:spcPts val="3100"/>
              </a:lnSpc>
              <a:spcBef>
                <a:spcPts val="0"/>
              </a:spcBef>
              <a:buFontTx/>
              <a:buNone/>
              <a:defRPr sz="2100" kern="1200">
                <a:solidFill>
                  <a:schemeClr val="tx1"/>
                </a:solidFill>
                <a:latin typeface="+mn-lt"/>
                <a:ea typeface="+mn-ea"/>
                <a:cs typeface="+mn-cs"/>
              </a:defRPr>
            </a:lvl1pPr>
            <a:lvl2pPr marL="182880" indent="-182880" algn="l" defTabSz="914400" rtl="0" eaLnBrk="1" latinLnBrk="0" hangingPunct="1">
              <a:lnSpc>
                <a:spcPts val="3100"/>
              </a:lnSpc>
              <a:spcBef>
                <a:spcPts val="800"/>
              </a:spcBef>
              <a:buSzPct val="100000"/>
              <a:buFont typeface="Arial" panose="020B0604020202020204" pitchFamily="34" charset="0"/>
              <a:buChar char="•"/>
              <a:defRPr sz="2100" kern="1200">
                <a:solidFill>
                  <a:schemeClr val="tx1"/>
                </a:solidFill>
                <a:latin typeface="+mn-lt"/>
                <a:ea typeface="+mn-ea"/>
                <a:cs typeface="+mn-cs"/>
              </a:defRPr>
            </a:lvl2pPr>
            <a:lvl3pPr marL="365760" indent="-182880" algn="l" defTabSz="914400" rtl="0" eaLnBrk="1" latinLnBrk="0" hangingPunct="1">
              <a:lnSpc>
                <a:spcPts val="3100"/>
              </a:lnSpc>
              <a:spcBef>
                <a:spcPts val="800"/>
              </a:spcBef>
              <a:buFont typeface="System Font Regular"/>
              <a:buChar char="◦"/>
              <a:defRPr sz="2100" kern="1200">
                <a:solidFill>
                  <a:schemeClr val="tx1"/>
                </a:solidFill>
                <a:latin typeface="+mn-lt"/>
                <a:ea typeface="+mn-ea"/>
                <a:cs typeface="+mn-cs"/>
              </a:defRPr>
            </a:lvl3pPr>
            <a:lvl4pPr marL="548640" indent="-182880" algn="l" defTabSz="914400" rtl="0" eaLnBrk="1" latinLnBrk="0" hangingPunct="1">
              <a:lnSpc>
                <a:spcPts val="3100"/>
              </a:lnSpc>
              <a:spcBef>
                <a:spcPts val="800"/>
              </a:spcBef>
              <a:buFont typeface=".Hiragino Kaku Gothic Interface W3"/>
              <a:buChar char="・"/>
              <a:defRPr sz="2100" kern="1200">
                <a:solidFill>
                  <a:schemeClr val="tx1"/>
                </a:solidFill>
                <a:latin typeface="+mn-lt"/>
                <a:ea typeface="+mn-ea"/>
                <a:cs typeface="+mn-cs"/>
              </a:defRPr>
            </a:lvl4pPr>
            <a:lvl5pPr marL="2057400" indent="-182880" algn="l" defTabSz="914400" rtl="0" eaLnBrk="1" latinLnBrk="0" hangingPunct="1">
              <a:lnSpc>
                <a:spcPts val="3100"/>
              </a:lnSpc>
              <a:spcBef>
                <a:spcPts val="800"/>
              </a:spcBef>
              <a:buFont typeface="Arial" panose="020B0604020202020204" pitchFamily="34" charset="0"/>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a:lnSpc>
                <a:spcPct val="100000"/>
              </a:lnSpc>
              <a:spcBef>
                <a:spcPts val="245"/>
              </a:spcBef>
            </a:pPr>
            <a:r>
              <a:rPr lang="en-US" b="1" spc="-25" dirty="0">
                <a:solidFill>
                  <a:srgbClr val="592B8A"/>
                </a:solidFill>
                <a:latin typeface="Verdana" panose="020B0604030504040204" pitchFamily="34" charset="0"/>
                <a:ea typeface="Verdana" panose="020B0604030504040204" pitchFamily="34" charset="0"/>
              </a:rPr>
              <a:t>Young</a:t>
            </a:r>
            <a:r>
              <a:rPr lang="en-US" b="1" spc="-45" dirty="0">
                <a:solidFill>
                  <a:srgbClr val="592B8A"/>
                </a:solidFill>
                <a:latin typeface="Verdana" panose="020B0604030504040204" pitchFamily="34" charset="0"/>
                <a:ea typeface="Verdana" panose="020B0604030504040204" pitchFamily="34" charset="0"/>
              </a:rPr>
              <a:t> </a:t>
            </a:r>
            <a:r>
              <a:rPr lang="en-US" b="1" spc="-10" dirty="0">
                <a:solidFill>
                  <a:srgbClr val="592B8A"/>
                </a:solidFill>
                <a:latin typeface="Verdana" panose="020B0604030504040204" pitchFamily="34" charset="0"/>
                <a:ea typeface="Verdana" panose="020B0604030504040204" pitchFamily="34" charset="0"/>
              </a:rPr>
              <a:t>Executives</a:t>
            </a:r>
          </a:p>
          <a:p>
            <a:pPr marL="697865" indent="-227965">
              <a:lnSpc>
                <a:spcPct val="100000"/>
              </a:lnSpc>
              <a:spcBef>
                <a:spcPts val="110"/>
              </a:spcBef>
              <a:buFont typeface="Arial"/>
              <a:buChar char="•"/>
              <a:tabLst>
                <a:tab pos="697865" algn="l"/>
              </a:tabLst>
            </a:pPr>
            <a:r>
              <a:rPr lang="en-US" sz="1100" dirty="0">
                <a:solidFill>
                  <a:srgbClr val="592B8A"/>
                </a:solidFill>
                <a:latin typeface="Verdana" panose="020B0604030504040204" pitchFamily="34" charset="0"/>
                <a:ea typeface="Verdana" panose="020B0604030504040204" pitchFamily="34" charset="0"/>
              </a:rPr>
              <a:t>Mission:</a:t>
            </a:r>
            <a:r>
              <a:rPr lang="en-US" sz="1100" spc="220" dirty="0">
                <a:solidFill>
                  <a:srgbClr val="592B8A"/>
                </a:solidFill>
                <a:latin typeface="Verdana" panose="020B0604030504040204" pitchFamily="34" charset="0"/>
                <a:ea typeface="Verdana" panose="020B0604030504040204" pitchFamily="34" charset="0"/>
              </a:rPr>
              <a:t> </a:t>
            </a:r>
            <a:r>
              <a:rPr lang="en-US" sz="1100" dirty="0">
                <a:solidFill>
                  <a:srgbClr val="592B8A"/>
                </a:solidFill>
                <a:latin typeface="Verdana" panose="020B0604030504040204" pitchFamily="34" charset="0"/>
                <a:ea typeface="Verdana" panose="020B0604030504040204" pitchFamily="34" charset="0"/>
              </a:rPr>
              <a:t>to</a:t>
            </a:r>
            <a:r>
              <a:rPr lang="en-US" sz="1100" spc="-15" dirty="0">
                <a:solidFill>
                  <a:srgbClr val="592B8A"/>
                </a:solidFill>
                <a:latin typeface="Verdana" panose="020B0604030504040204" pitchFamily="34" charset="0"/>
                <a:ea typeface="Verdana" panose="020B0604030504040204" pitchFamily="34" charset="0"/>
              </a:rPr>
              <a:t> </a:t>
            </a:r>
            <a:r>
              <a:rPr lang="en-US" sz="1100" dirty="0">
                <a:solidFill>
                  <a:srgbClr val="592B8A"/>
                </a:solidFill>
                <a:latin typeface="Verdana" panose="020B0604030504040204" pitchFamily="34" charset="0"/>
                <a:ea typeface="Verdana" panose="020B0604030504040204" pitchFamily="34" charset="0"/>
              </a:rPr>
              <a:t>create</a:t>
            </a:r>
            <a:r>
              <a:rPr lang="en-US" sz="1100" spc="-20" dirty="0">
                <a:solidFill>
                  <a:srgbClr val="592B8A"/>
                </a:solidFill>
                <a:latin typeface="Verdana" panose="020B0604030504040204" pitchFamily="34" charset="0"/>
                <a:ea typeface="Verdana" panose="020B0604030504040204" pitchFamily="34" charset="0"/>
              </a:rPr>
              <a:t> </a:t>
            </a:r>
            <a:r>
              <a:rPr lang="en-US" sz="1100" dirty="0">
                <a:solidFill>
                  <a:srgbClr val="592B8A"/>
                </a:solidFill>
                <a:latin typeface="Verdana" panose="020B0604030504040204" pitchFamily="34" charset="0"/>
                <a:ea typeface="Verdana" panose="020B0604030504040204" pitchFamily="34" charset="0"/>
              </a:rPr>
              <a:t>a forum</a:t>
            </a:r>
            <a:r>
              <a:rPr lang="en-US" sz="1100" spc="-15" dirty="0">
                <a:solidFill>
                  <a:srgbClr val="592B8A"/>
                </a:solidFill>
                <a:latin typeface="Verdana" panose="020B0604030504040204" pitchFamily="34" charset="0"/>
                <a:ea typeface="Verdana" panose="020B0604030504040204" pitchFamily="34" charset="0"/>
              </a:rPr>
              <a:t> </a:t>
            </a:r>
            <a:r>
              <a:rPr lang="en-US" sz="1100" dirty="0">
                <a:solidFill>
                  <a:srgbClr val="592B8A"/>
                </a:solidFill>
                <a:latin typeface="Verdana" panose="020B0604030504040204" pitchFamily="34" charset="0"/>
                <a:ea typeface="Verdana" panose="020B0604030504040204" pitchFamily="34" charset="0"/>
              </a:rPr>
              <a:t>in</a:t>
            </a:r>
            <a:r>
              <a:rPr lang="en-US" sz="1100" spc="-5" dirty="0">
                <a:solidFill>
                  <a:srgbClr val="592B8A"/>
                </a:solidFill>
                <a:latin typeface="Verdana" panose="020B0604030504040204" pitchFamily="34" charset="0"/>
                <a:ea typeface="Verdana" panose="020B0604030504040204" pitchFamily="34" charset="0"/>
              </a:rPr>
              <a:t> </a:t>
            </a:r>
            <a:r>
              <a:rPr lang="en-US" sz="1100" dirty="0">
                <a:solidFill>
                  <a:srgbClr val="592B8A"/>
                </a:solidFill>
                <a:latin typeface="Verdana" panose="020B0604030504040204" pitchFamily="34" charset="0"/>
                <a:ea typeface="Verdana" panose="020B0604030504040204" pitchFamily="34" charset="0"/>
              </a:rPr>
              <a:t>which</a:t>
            </a:r>
            <a:r>
              <a:rPr lang="en-US" sz="1100" spc="-30" dirty="0">
                <a:solidFill>
                  <a:srgbClr val="592B8A"/>
                </a:solidFill>
                <a:latin typeface="Verdana" panose="020B0604030504040204" pitchFamily="34" charset="0"/>
                <a:ea typeface="Verdana" panose="020B0604030504040204" pitchFamily="34" charset="0"/>
              </a:rPr>
              <a:t> </a:t>
            </a:r>
            <a:r>
              <a:rPr lang="en-US" sz="1100" dirty="0">
                <a:solidFill>
                  <a:srgbClr val="592B8A"/>
                </a:solidFill>
                <a:latin typeface="Verdana" panose="020B0604030504040204" pitchFamily="34" charset="0"/>
                <a:ea typeface="Verdana" panose="020B0604030504040204" pitchFamily="34" charset="0"/>
              </a:rPr>
              <a:t>young</a:t>
            </a:r>
            <a:r>
              <a:rPr lang="en-US" sz="1100" spc="-25" dirty="0">
                <a:solidFill>
                  <a:srgbClr val="592B8A"/>
                </a:solidFill>
                <a:latin typeface="Verdana" panose="020B0604030504040204" pitchFamily="34" charset="0"/>
                <a:ea typeface="Verdana" panose="020B0604030504040204" pitchFamily="34" charset="0"/>
              </a:rPr>
              <a:t> </a:t>
            </a:r>
            <a:r>
              <a:rPr lang="en-US" sz="1100" dirty="0">
                <a:solidFill>
                  <a:srgbClr val="592B8A"/>
                </a:solidFill>
                <a:latin typeface="Verdana" panose="020B0604030504040204" pitchFamily="34" charset="0"/>
                <a:ea typeface="Verdana" panose="020B0604030504040204" pitchFamily="34" charset="0"/>
              </a:rPr>
              <a:t>professionals</a:t>
            </a:r>
            <a:r>
              <a:rPr lang="en-US" sz="1100" spc="-35" dirty="0">
                <a:solidFill>
                  <a:srgbClr val="592B8A"/>
                </a:solidFill>
                <a:latin typeface="Verdana" panose="020B0604030504040204" pitchFamily="34" charset="0"/>
                <a:ea typeface="Verdana" panose="020B0604030504040204" pitchFamily="34" charset="0"/>
              </a:rPr>
              <a:t> </a:t>
            </a:r>
            <a:r>
              <a:rPr lang="en-US" sz="1100" dirty="0">
                <a:solidFill>
                  <a:srgbClr val="592B8A"/>
                </a:solidFill>
                <a:latin typeface="Verdana" panose="020B0604030504040204" pitchFamily="34" charset="0"/>
                <a:ea typeface="Verdana" panose="020B0604030504040204" pitchFamily="34" charset="0"/>
              </a:rPr>
              <a:t>connect</a:t>
            </a:r>
            <a:r>
              <a:rPr lang="en-US" sz="1100" spc="-45" dirty="0">
                <a:solidFill>
                  <a:srgbClr val="592B8A"/>
                </a:solidFill>
                <a:latin typeface="Verdana" panose="020B0604030504040204" pitchFamily="34" charset="0"/>
                <a:ea typeface="Verdana" panose="020B0604030504040204" pitchFamily="34" charset="0"/>
              </a:rPr>
              <a:t> </a:t>
            </a:r>
            <a:r>
              <a:rPr lang="en-US" sz="1100" dirty="0">
                <a:solidFill>
                  <a:srgbClr val="592B8A"/>
                </a:solidFill>
                <a:latin typeface="Verdana" panose="020B0604030504040204" pitchFamily="34" charset="0"/>
                <a:ea typeface="Verdana" panose="020B0604030504040204" pitchFamily="34" charset="0"/>
              </a:rPr>
              <a:t>and</a:t>
            </a:r>
            <a:r>
              <a:rPr lang="en-US" sz="1100" spc="-5" dirty="0">
                <a:solidFill>
                  <a:srgbClr val="592B8A"/>
                </a:solidFill>
                <a:latin typeface="Verdana" panose="020B0604030504040204" pitchFamily="34" charset="0"/>
                <a:ea typeface="Verdana" panose="020B0604030504040204" pitchFamily="34" charset="0"/>
              </a:rPr>
              <a:t> </a:t>
            </a:r>
            <a:r>
              <a:rPr lang="en-US" sz="1100" dirty="0">
                <a:solidFill>
                  <a:srgbClr val="592B8A"/>
                </a:solidFill>
                <a:latin typeface="Verdana" panose="020B0604030504040204" pitchFamily="34" charset="0"/>
                <a:ea typeface="Verdana" panose="020B0604030504040204" pitchFamily="34" charset="0"/>
              </a:rPr>
              <a:t>engage</a:t>
            </a:r>
            <a:r>
              <a:rPr lang="en-US" sz="1100" spc="-20" dirty="0">
                <a:solidFill>
                  <a:srgbClr val="592B8A"/>
                </a:solidFill>
                <a:latin typeface="Verdana" panose="020B0604030504040204" pitchFamily="34" charset="0"/>
                <a:ea typeface="Verdana" panose="020B0604030504040204" pitchFamily="34" charset="0"/>
              </a:rPr>
              <a:t> </a:t>
            </a:r>
            <a:r>
              <a:rPr lang="en-US" sz="1100" dirty="0">
                <a:solidFill>
                  <a:srgbClr val="592B8A"/>
                </a:solidFill>
                <a:latin typeface="Verdana" panose="020B0604030504040204" pitchFamily="34" charset="0"/>
                <a:ea typeface="Verdana" panose="020B0604030504040204" pitchFamily="34" charset="0"/>
              </a:rPr>
              <a:t>via</a:t>
            </a:r>
            <a:r>
              <a:rPr lang="en-US" sz="1100" spc="-10" dirty="0">
                <a:solidFill>
                  <a:srgbClr val="592B8A"/>
                </a:solidFill>
                <a:latin typeface="Verdana" panose="020B0604030504040204" pitchFamily="34" charset="0"/>
                <a:ea typeface="Verdana" panose="020B0604030504040204" pitchFamily="34" charset="0"/>
              </a:rPr>
              <a:t> </a:t>
            </a:r>
            <a:r>
              <a:rPr lang="en-US" sz="1100" dirty="0" err="1">
                <a:solidFill>
                  <a:srgbClr val="592B8A"/>
                </a:solidFill>
                <a:latin typeface="Verdana" panose="020B0604030504040204" pitchFamily="34" charset="0"/>
                <a:ea typeface="Verdana" panose="020B0604030504040204" pitchFamily="34" charset="0"/>
              </a:rPr>
              <a:t>ReMA</a:t>
            </a:r>
            <a:r>
              <a:rPr lang="en-US" sz="1100" spc="-5" dirty="0">
                <a:solidFill>
                  <a:srgbClr val="592B8A"/>
                </a:solidFill>
                <a:latin typeface="Verdana" panose="020B0604030504040204" pitchFamily="34" charset="0"/>
                <a:ea typeface="Verdana" panose="020B0604030504040204" pitchFamily="34" charset="0"/>
              </a:rPr>
              <a:t> </a:t>
            </a:r>
            <a:r>
              <a:rPr lang="en-US" sz="1100" dirty="0">
                <a:solidFill>
                  <a:srgbClr val="592B8A"/>
                </a:solidFill>
                <a:latin typeface="Verdana" panose="020B0604030504040204" pitchFamily="34" charset="0"/>
                <a:ea typeface="Verdana" panose="020B0604030504040204" pitchFamily="34" charset="0"/>
              </a:rPr>
              <a:t>activities</a:t>
            </a:r>
            <a:r>
              <a:rPr lang="en-US" sz="1100" spc="-35" dirty="0">
                <a:solidFill>
                  <a:srgbClr val="592B8A"/>
                </a:solidFill>
                <a:latin typeface="Verdana" panose="020B0604030504040204" pitchFamily="34" charset="0"/>
                <a:ea typeface="Verdana" panose="020B0604030504040204" pitchFamily="34" charset="0"/>
              </a:rPr>
              <a:t> </a:t>
            </a:r>
            <a:r>
              <a:rPr lang="en-US" sz="1100" dirty="0">
                <a:solidFill>
                  <a:srgbClr val="592B8A"/>
                </a:solidFill>
                <a:latin typeface="Verdana" panose="020B0604030504040204" pitchFamily="34" charset="0"/>
                <a:ea typeface="Verdana" panose="020B0604030504040204" pitchFamily="34" charset="0"/>
              </a:rPr>
              <a:t>that</a:t>
            </a:r>
            <a:r>
              <a:rPr lang="en-US" sz="1100" spc="-20" dirty="0">
                <a:solidFill>
                  <a:srgbClr val="592B8A"/>
                </a:solidFill>
                <a:latin typeface="Verdana" panose="020B0604030504040204" pitchFamily="34" charset="0"/>
                <a:ea typeface="Verdana" panose="020B0604030504040204" pitchFamily="34" charset="0"/>
              </a:rPr>
              <a:t> </a:t>
            </a:r>
            <a:r>
              <a:rPr lang="en-US" sz="1100" dirty="0">
                <a:solidFill>
                  <a:srgbClr val="592B8A"/>
                </a:solidFill>
                <a:latin typeface="Verdana" panose="020B0604030504040204" pitchFamily="34" charset="0"/>
                <a:ea typeface="Verdana" panose="020B0604030504040204" pitchFamily="34" charset="0"/>
              </a:rPr>
              <a:t>foster</a:t>
            </a:r>
            <a:r>
              <a:rPr lang="en-US" sz="1100" spc="-35" dirty="0">
                <a:solidFill>
                  <a:srgbClr val="592B8A"/>
                </a:solidFill>
                <a:latin typeface="Verdana" panose="020B0604030504040204" pitchFamily="34" charset="0"/>
                <a:ea typeface="Verdana" panose="020B0604030504040204" pitchFamily="34" charset="0"/>
              </a:rPr>
              <a:t> </a:t>
            </a:r>
            <a:r>
              <a:rPr lang="en-US" sz="1100" dirty="0">
                <a:solidFill>
                  <a:srgbClr val="592B8A"/>
                </a:solidFill>
                <a:latin typeface="Verdana" panose="020B0604030504040204" pitchFamily="34" charset="0"/>
                <a:ea typeface="Verdana" panose="020B0604030504040204" pitchFamily="34" charset="0"/>
              </a:rPr>
              <a:t>personal</a:t>
            </a:r>
            <a:r>
              <a:rPr lang="en-US" sz="1100" spc="-25" dirty="0">
                <a:solidFill>
                  <a:srgbClr val="592B8A"/>
                </a:solidFill>
                <a:latin typeface="Verdana" panose="020B0604030504040204" pitchFamily="34" charset="0"/>
                <a:ea typeface="Verdana" panose="020B0604030504040204" pitchFamily="34" charset="0"/>
              </a:rPr>
              <a:t> </a:t>
            </a:r>
            <a:r>
              <a:rPr lang="en-US" sz="1100" dirty="0">
                <a:solidFill>
                  <a:srgbClr val="592B8A"/>
                </a:solidFill>
                <a:latin typeface="Verdana" panose="020B0604030504040204" pitchFamily="34" charset="0"/>
                <a:ea typeface="Verdana" panose="020B0604030504040204" pitchFamily="34" charset="0"/>
              </a:rPr>
              <a:t>and</a:t>
            </a:r>
            <a:r>
              <a:rPr lang="en-US" sz="1100" spc="-15" dirty="0">
                <a:solidFill>
                  <a:srgbClr val="592B8A"/>
                </a:solidFill>
                <a:latin typeface="Verdana" panose="020B0604030504040204" pitchFamily="34" charset="0"/>
                <a:ea typeface="Verdana" panose="020B0604030504040204" pitchFamily="34" charset="0"/>
              </a:rPr>
              <a:t> </a:t>
            </a:r>
            <a:r>
              <a:rPr lang="en-US" sz="1100" spc="-10" dirty="0">
                <a:solidFill>
                  <a:srgbClr val="592B8A"/>
                </a:solidFill>
                <a:latin typeface="Verdana" panose="020B0604030504040204" pitchFamily="34" charset="0"/>
                <a:ea typeface="Verdana" panose="020B0604030504040204" pitchFamily="34" charset="0"/>
              </a:rPr>
              <a:t>professional</a:t>
            </a:r>
            <a:r>
              <a:rPr lang="en-US" sz="1100" spc="-50" dirty="0">
                <a:solidFill>
                  <a:srgbClr val="592B8A"/>
                </a:solidFill>
                <a:latin typeface="Verdana" panose="020B0604030504040204" pitchFamily="34" charset="0"/>
                <a:ea typeface="Verdana" panose="020B0604030504040204" pitchFamily="34" charset="0"/>
              </a:rPr>
              <a:t> </a:t>
            </a:r>
            <a:r>
              <a:rPr lang="en-US" sz="1100" dirty="0">
                <a:solidFill>
                  <a:srgbClr val="592B8A"/>
                </a:solidFill>
                <a:latin typeface="Verdana" panose="020B0604030504040204" pitchFamily="34" charset="0"/>
                <a:ea typeface="Verdana" panose="020B0604030504040204" pitchFamily="34" charset="0"/>
              </a:rPr>
              <a:t>growth</a:t>
            </a:r>
            <a:r>
              <a:rPr lang="en-US" sz="1100" spc="-25" dirty="0">
                <a:solidFill>
                  <a:srgbClr val="592B8A"/>
                </a:solidFill>
                <a:latin typeface="Verdana" panose="020B0604030504040204" pitchFamily="34" charset="0"/>
                <a:ea typeface="Verdana" panose="020B0604030504040204" pitchFamily="34" charset="0"/>
              </a:rPr>
              <a:t> </a:t>
            </a:r>
            <a:r>
              <a:rPr lang="en-US" sz="1100" dirty="0">
                <a:solidFill>
                  <a:srgbClr val="592B8A"/>
                </a:solidFill>
                <a:latin typeface="Verdana" panose="020B0604030504040204" pitchFamily="34" charset="0"/>
                <a:ea typeface="Verdana" panose="020B0604030504040204" pitchFamily="34" charset="0"/>
              </a:rPr>
              <a:t>in</a:t>
            </a:r>
            <a:r>
              <a:rPr lang="en-US" sz="1100" spc="-20" dirty="0">
                <a:solidFill>
                  <a:srgbClr val="592B8A"/>
                </a:solidFill>
                <a:latin typeface="Verdana" panose="020B0604030504040204" pitchFamily="34" charset="0"/>
                <a:ea typeface="Verdana" panose="020B0604030504040204" pitchFamily="34" charset="0"/>
              </a:rPr>
              <a:t> </a:t>
            </a:r>
            <a:r>
              <a:rPr lang="en-US" sz="1100" dirty="0">
                <a:solidFill>
                  <a:srgbClr val="592B8A"/>
                </a:solidFill>
                <a:latin typeface="Verdana" panose="020B0604030504040204" pitchFamily="34" charset="0"/>
                <a:ea typeface="Verdana" panose="020B0604030504040204" pitchFamily="34" charset="0"/>
              </a:rPr>
              <a:t>the</a:t>
            </a:r>
            <a:r>
              <a:rPr lang="en-US" sz="1100" spc="-10" dirty="0">
                <a:solidFill>
                  <a:srgbClr val="592B8A"/>
                </a:solidFill>
                <a:latin typeface="Verdana" panose="020B0604030504040204" pitchFamily="34" charset="0"/>
                <a:ea typeface="Verdana" panose="020B0604030504040204" pitchFamily="34" charset="0"/>
              </a:rPr>
              <a:t> </a:t>
            </a:r>
            <a:r>
              <a:rPr lang="en-US" sz="1100" dirty="0">
                <a:solidFill>
                  <a:srgbClr val="592B8A"/>
                </a:solidFill>
                <a:latin typeface="Verdana" panose="020B0604030504040204" pitchFamily="34" charset="0"/>
                <a:ea typeface="Verdana" panose="020B0604030504040204" pitchFamily="34" charset="0"/>
              </a:rPr>
              <a:t>recycling</a:t>
            </a:r>
            <a:r>
              <a:rPr lang="en-US" sz="1100" spc="-25" dirty="0">
                <a:solidFill>
                  <a:srgbClr val="592B8A"/>
                </a:solidFill>
                <a:latin typeface="Verdana" panose="020B0604030504040204" pitchFamily="34" charset="0"/>
                <a:ea typeface="Verdana" panose="020B0604030504040204" pitchFamily="34" charset="0"/>
              </a:rPr>
              <a:t> </a:t>
            </a:r>
            <a:r>
              <a:rPr lang="en-US" sz="1100" spc="-10" dirty="0">
                <a:solidFill>
                  <a:srgbClr val="592B8A"/>
                </a:solidFill>
                <a:latin typeface="Verdana" panose="020B0604030504040204" pitchFamily="34" charset="0"/>
                <a:ea typeface="Verdana" panose="020B0604030504040204" pitchFamily="34" charset="0"/>
              </a:rPr>
              <a:t>industry</a:t>
            </a:r>
            <a:endParaRPr lang="en-US" sz="1100" dirty="0">
              <a:solidFill>
                <a:srgbClr val="592B8A"/>
              </a:solidFill>
              <a:latin typeface="Verdana" panose="020B0604030504040204" pitchFamily="34" charset="0"/>
              <a:ea typeface="Verdana" panose="020B0604030504040204" pitchFamily="34" charset="0"/>
            </a:endParaRPr>
          </a:p>
          <a:p>
            <a:pPr marL="697865" indent="-227965">
              <a:lnSpc>
                <a:spcPct val="100000"/>
              </a:lnSpc>
              <a:spcBef>
                <a:spcPts val="100"/>
              </a:spcBef>
              <a:buFont typeface="Arial"/>
              <a:buChar char="•"/>
              <a:tabLst>
                <a:tab pos="697865" algn="l"/>
              </a:tabLst>
            </a:pPr>
            <a:r>
              <a:rPr lang="en-US" sz="1100" spc="-10" dirty="0">
                <a:solidFill>
                  <a:srgbClr val="592B8A"/>
                </a:solidFill>
                <a:latin typeface="Verdana" panose="020B0604030504040204" pitchFamily="34" charset="0"/>
                <a:ea typeface="Verdana" panose="020B0604030504040204" pitchFamily="34" charset="0"/>
              </a:rPr>
              <a:t>Leadership:</a:t>
            </a:r>
            <a:endParaRPr lang="en-US" sz="1100" dirty="0">
              <a:solidFill>
                <a:srgbClr val="592B8A"/>
              </a:solidFill>
              <a:latin typeface="Verdana" panose="020B0604030504040204" pitchFamily="34" charset="0"/>
              <a:ea typeface="Verdana" panose="020B0604030504040204" pitchFamily="34" charset="0"/>
            </a:endParaRPr>
          </a:p>
          <a:p>
            <a:pPr>
              <a:lnSpc>
                <a:spcPct val="100000"/>
              </a:lnSpc>
            </a:pPr>
            <a:endParaRPr lang="en-US" sz="1100" dirty="0">
              <a:solidFill>
                <a:srgbClr val="002060"/>
              </a:solidFill>
              <a:latin typeface="Verdana" panose="020B0604030504040204" pitchFamily="34" charset="0"/>
              <a:ea typeface="Verdana" panose="020B0604030504040204" pitchFamily="34" charset="0"/>
            </a:endParaRPr>
          </a:p>
          <a:p>
            <a:pPr>
              <a:lnSpc>
                <a:spcPct val="100000"/>
              </a:lnSpc>
              <a:spcBef>
                <a:spcPts val="35"/>
              </a:spcBef>
            </a:pPr>
            <a:endParaRPr lang="en-US" sz="1100" dirty="0">
              <a:solidFill>
                <a:srgbClr val="002060"/>
              </a:solidFill>
              <a:latin typeface="Verdana" panose="020B0604030504040204" pitchFamily="34" charset="0"/>
              <a:ea typeface="Verdana" panose="020B0604030504040204" pitchFamily="34" charset="0"/>
            </a:endParaRPr>
          </a:p>
          <a:p>
            <a:pPr marL="12700">
              <a:lnSpc>
                <a:spcPct val="100000"/>
              </a:lnSpc>
            </a:pPr>
            <a:endParaRPr lang="en-US" b="1" spc="-10" dirty="0">
              <a:solidFill>
                <a:srgbClr val="002060"/>
              </a:solidFill>
              <a:latin typeface="Verdana" panose="020B0604030504040204" pitchFamily="34" charset="0"/>
              <a:ea typeface="Verdana" panose="020B0604030504040204" pitchFamily="34" charset="0"/>
            </a:endParaRPr>
          </a:p>
          <a:p>
            <a:pPr marL="12700">
              <a:lnSpc>
                <a:spcPct val="100000"/>
              </a:lnSpc>
            </a:pPr>
            <a:endParaRPr lang="en-US" b="1" spc="-10" dirty="0">
              <a:solidFill>
                <a:srgbClr val="002060"/>
              </a:solidFill>
              <a:latin typeface="Verdana" panose="020B0604030504040204" pitchFamily="34" charset="0"/>
              <a:ea typeface="Verdana" panose="020B0604030504040204" pitchFamily="34" charset="0"/>
            </a:endParaRPr>
          </a:p>
          <a:p>
            <a:pPr marL="12700">
              <a:lnSpc>
                <a:spcPct val="100000"/>
              </a:lnSpc>
            </a:pPr>
            <a:r>
              <a:rPr lang="en-US" b="1" spc="-10" dirty="0">
                <a:solidFill>
                  <a:srgbClr val="592B8A"/>
                </a:solidFill>
                <a:latin typeface="Verdana" panose="020B0604030504040204" pitchFamily="34" charset="0"/>
                <a:ea typeface="Verdana" panose="020B0604030504040204" pitchFamily="34" charset="0"/>
              </a:rPr>
              <a:t>Women</a:t>
            </a:r>
            <a:r>
              <a:rPr lang="en-US" b="1" spc="-25" dirty="0">
                <a:solidFill>
                  <a:srgbClr val="592B8A"/>
                </a:solidFill>
                <a:latin typeface="Verdana" panose="020B0604030504040204" pitchFamily="34" charset="0"/>
                <a:ea typeface="Verdana" panose="020B0604030504040204" pitchFamily="34" charset="0"/>
              </a:rPr>
              <a:t> </a:t>
            </a:r>
            <a:r>
              <a:rPr lang="en-US" b="1" dirty="0">
                <a:solidFill>
                  <a:srgbClr val="592B8A"/>
                </a:solidFill>
                <a:latin typeface="Verdana" panose="020B0604030504040204" pitchFamily="34" charset="0"/>
                <a:ea typeface="Verdana" panose="020B0604030504040204" pitchFamily="34" charset="0"/>
              </a:rPr>
              <a:t>in</a:t>
            </a:r>
            <a:r>
              <a:rPr lang="en-US" b="1" spc="-45" dirty="0">
                <a:solidFill>
                  <a:srgbClr val="592B8A"/>
                </a:solidFill>
                <a:latin typeface="Verdana" panose="020B0604030504040204" pitchFamily="34" charset="0"/>
                <a:ea typeface="Verdana" panose="020B0604030504040204" pitchFamily="34" charset="0"/>
              </a:rPr>
              <a:t> </a:t>
            </a:r>
            <a:r>
              <a:rPr lang="en-US" b="1" spc="-10" dirty="0">
                <a:solidFill>
                  <a:srgbClr val="592B8A"/>
                </a:solidFill>
                <a:latin typeface="Verdana" panose="020B0604030504040204" pitchFamily="34" charset="0"/>
                <a:ea typeface="Verdana" panose="020B0604030504040204" pitchFamily="34" charset="0"/>
              </a:rPr>
              <a:t>Recycling</a:t>
            </a:r>
          </a:p>
          <a:p>
            <a:pPr marL="697865" indent="-227965">
              <a:lnSpc>
                <a:spcPct val="100000"/>
              </a:lnSpc>
              <a:spcBef>
                <a:spcPts val="150"/>
              </a:spcBef>
              <a:buFont typeface="Arial"/>
              <a:buChar char="•"/>
              <a:tabLst>
                <a:tab pos="697865" algn="l"/>
              </a:tabLst>
            </a:pPr>
            <a:r>
              <a:rPr lang="en-US" sz="1100" dirty="0">
                <a:solidFill>
                  <a:srgbClr val="592B8A"/>
                </a:solidFill>
                <a:latin typeface="Verdana" panose="020B0604030504040204" pitchFamily="34" charset="0"/>
                <a:ea typeface="Verdana" panose="020B0604030504040204" pitchFamily="34" charset="0"/>
              </a:rPr>
              <a:t>Mission:</a:t>
            </a:r>
            <a:r>
              <a:rPr lang="en-US" sz="1100" spc="-35" dirty="0">
                <a:solidFill>
                  <a:srgbClr val="592B8A"/>
                </a:solidFill>
                <a:latin typeface="Verdana" panose="020B0604030504040204" pitchFamily="34" charset="0"/>
                <a:ea typeface="Verdana" panose="020B0604030504040204" pitchFamily="34" charset="0"/>
              </a:rPr>
              <a:t> </a:t>
            </a:r>
            <a:r>
              <a:rPr lang="en-US" sz="1100" dirty="0">
                <a:solidFill>
                  <a:srgbClr val="592B8A"/>
                </a:solidFill>
                <a:latin typeface="Verdana" panose="020B0604030504040204" pitchFamily="34" charset="0"/>
                <a:ea typeface="Verdana" panose="020B0604030504040204" pitchFamily="34" charset="0"/>
              </a:rPr>
              <a:t>to</a:t>
            </a:r>
            <a:r>
              <a:rPr lang="en-US" sz="1100" spc="-20" dirty="0">
                <a:solidFill>
                  <a:srgbClr val="592B8A"/>
                </a:solidFill>
                <a:latin typeface="Verdana" panose="020B0604030504040204" pitchFamily="34" charset="0"/>
                <a:ea typeface="Verdana" panose="020B0604030504040204" pitchFamily="34" charset="0"/>
              </a:rPr>
              <a:t> </a:t>
            </a:r>
            <a:r>
              <a:rPr lang="en-US" sz="1100" dirty="0">
                <a:solidFill>
                  <a:srgbClr val="592B8A"/>
                </a:solidFill>
                <a:latin typeface="Verdana" panose="020B0604030504040204" pitchFamily="34" charset="0"/>
                <a:ea typeface="Verdana" panose="020B0604030504040204" pitchFamily="34" charset="0"/>
              </a:rPr>
              <a:t>build</a:t>
            </a:r>
            <a:r>
              <a:rPr lang="en-US" sz="1100" spc="-40" dirty="0">
                <a:solidFill>
                  <a:srgbClr val="592B8A"/>
                </a:solidFill>
                <a:latin typeface="Verdana" panose="020B0604030504040204" pitchFamily="34" charset="0"/>
                <a:ea typeface="Verdana" panose="020B0604030504040204" pitchFamily="34" charset="0"/>
              </a:rPr>
              <a:t> </a:t>
            </a:r>
            <a:r>
              <a:rPr lang="en-US" sz="1100" dirty="0">
                <a:solidFill>
                  <a:srgbClr val="592B8A"/>
                </a:solidFill>
                <a:latin typeface="Verdana" panose="020B0604030504040204" pitchFamily="34" charset="0"/>
                <a:ea typeface="Verdana" panose="020B0604030504040204" pitchFamily="34" charset="0"/>
              </a:rPr>
              <a:t>a</a:t>
            </a:r>
            <a:r>
              <a:rPr lang="en-US" sz="1100" spc="-30" dirty="0">
                <a:solidFill>
                  <a:srgbClr val="592B8A"/>
                </a:solidFill>
                <a:latin typeface="Verdana" panose="020B0604030504040204" pitchFamily="34" charset="0"/>
                <a:ea typeface="Verdana" panose="020B0604030504040204" pitchFamily="34" charset="0"/>
              </a:rPr>
              <a:t> </a:t>
            </a:r>
            <a:r>
              <a:rPr lang="en-US" sz="1100" dirty="0">
                <a:solidFill>
                  <a:srgbClr val="592B8A"/>
                </a:solidFill>
                <a:latin typeface="Verdana" panose="020B0604030504040204" pitchFamily="34" charset="0"/>
                <a:ea typeface="Verdana" panose="020B0604030504040204" pitchFamily="34" charset="0"/>
              </a:rPr>
              <a:t>community</a:t>
            </a:r>
            <a:r>
              <a:rPr lang="en-US" sz="1100" spc="-10" dirty="0">
                <a:solidFill>
                  <a:srgbClr val="592B8A"/>
                </a:solidFill>
                <a:latin typeface="Verdana" panose="020B0604030504040204" pitchFamily="34" charset="0"/>
                <a:ea typeface="Verdana" panose="020B0604030504040204" pitchFamily="34" charset="0"/>
              </a:rPr>
              <a:t> </a:t>
            </a:r>
            <a:r>
              <a:rPr lang="en-US" sz="1100" dirty="0">
                <a:solidFill>
                  <a:srgbClr val="592B8A"/>
                </a:solidFill>
                <a:latin typeface="Verdana" panose="020B0604030504040204" pitchFamily="34" charset="0"/>
                <a:ea typeface="Verdana" panose="020B0604030504040204" pitchFamily="34" charset="0"/>
              </a:rPr>
              <a:t>amongst</a:t>
            </a:r>
            <a:r>
              <a:rPr lang="en-US" sz="1100" spc="-20" dirty="0">
                <a:solidFill>
                  <a:srgbClr val="592B8A"/>
                </a:solidFill>
                <a:latin typeface="Verdana" panose="020B0604030504040204" pitchFamily="34" charset="0"/>
                <a:ea typeface="Verdana" panose="020B0604030504040204" pitchFamily="34" charset="0"/>
              </a:rPr>
              <a:t> </a:t>
            </a:r>
            <a:r>
              <a:rPr lang="en-US" sz="1100" dirty="0">
                <a:solidFill>
                  <a:srgbClr val="592B8A"/>
                </a:solidFill>
                <a:latin typeface="Verdana" panose="020B0604030504040204" pitchFamily="34" charset="0"/>
                <a:ea typeface="Verdana" panose="020B0604030504040204" pitchFamily="34" charset="0"/>
              </a:rPr>
              <a:t>the</a:t>
            </a:r>
            <a:r>
              <a:rPr lang="en-US" sz="1100" spc="-25" dirty="0">
                <a:solidFill>
                  <a:srgbClr val="592B8A"/>
                </a:solidFill>
                <a:latin typeface="Verdana" panose="020B0604030504040204" pitchFamily="34" charset="0"/>
                <a:ea typeface="Verdana" panose="020B0604030504040204" pitchFamily="34" charset="0"/>
              </a:rPr>
              <a:t> </a:t>
            </a:r>
            <a:r>
              <a:rPr lang="en-US" sz="1100" dirty="0">
                <a:solidFill>
                  <a:srgbClr val="592B8A"/>
                </a:solidFill>
                <a:latin typeface="Verdana" panose="020B0604030504040204" pitchFamily="34" charset="0"/>
                <a:ea typeface="Verdana" panose="020B0604030504040204" pitchFamily="34" charset="0"/>
              </a:rPr>
              <a:t>women</a:t>
            </a:r>
            <a:r>
              <a:rPr lang="en-US" sz="1100" spc="-5" dirty="0">
                <a:solidFill>
                  <a:srgbClr val="592B8A"/>
                </a:solidFill>
                <a:latin typeface="Verdana" panose="020B0604030504040204" pitchFamily="34" charset="0"/>
                <a:ea typeface="Verdana" panose="020B0604030504040204" pitchFamily="34" charset="0"/>
              </a:rPr>
              <a:t> </a:t>
            </a:r>
            <a:r>
              <a:rPr lang="en-US" sz="1100" dirty="0">
                <a:solidFill>
                  <a:srgbClr val="592B8A"/>
                </a:solidFill>
                <a:latin typeface="Verdana" panose="020B0604030504040204" pitchFamily="34" charset="0"/>
                <a:ea typeface="Verdana" panose="020B0604030504040204" pitchFamily="34" charset="0"/>
              </a:rPr>
              <a:t>in</a:t>
            </a:r>
            <a:r>
              <a:rPr lang="en-US" sz="1100" spc="-15" dirty="0">
                <a:solidFill>
                  <a:srgbClr val="592B8A"/>
                </a:solidFill>
                <a:latin typeface="Verdana" panose="020B0604030504040204" pitchFamily="34" charset="0"/>
                <a:ea typeface="Verdana" panose="020B0604030504040204" pitchFamily="34" charset="0"/>
              </a:rPr>
              <a:t> </a:t>
            </a:r>
            <a:r>
              <a:rPr lang="en-US" sz="1100" dirty="0">
                <a:solidFill>
                  <a:srgbClr val="592B8A"/>
                </a:solidFill>
                <a:latin typeface="Verdana" panose="020B0604030504040204" pitchFamily="34" charset="0"/>
                <a:ea typeface="Verdana" panose="020B0604030504040204" pitchFamily="34" charset="0"/>
              </a:rPr>
              <a:t>recycling</a:t>
            </a:r>
            <a:r>
              <a:rPr lang="en-US" sz="1100" spc="-20" dirty="0">
                <a:solidFill>
                  <a:srgbClr val="592B8A"/>
                </a:solidFill>
                <a:latin typeface="Verdana" panose="020B0604030504040204" pitchFamily="34" charset="0"/>
                <a:ea typeface="Verdana" panose="020B0604030504040204" pitchFamily="34" charset="0"/>
              </a:rPr>
              <a:t> </a:t>
            </a:r>
            <a:r>
              <a:rPr lang="en-US" sz="1100" dirty="0">
                <a:solidFill>
                  <a:srgbClr val="592B8A"/>
                </a:solidFill>
                <a:latin typeface="Verdana" panose="020B0604030504040204" pitchFamily="34" charset="0"/>
                <a:ea typeface="Verdana" panose="020B0604030504040204" pitchFamily="34" charset="0"/>
              </a:rPr>
              <a:t>as</a:t>
            </a:r>
            <a:r>
              <a:rPr lang="en-US" sz="1100" spc="-25" dirty="0">
                <a:solidFill>
                  <a:srgbClr val="592B8A"/>
                </a:solidFill>
                <a:latin typeface="Verdana" panose="020B0604030504040204" pitchFamily="34" charset="0"/>
                <a:ea typeface="Verdana" panose="020B0604030504040204" pitchFamily="34" charset="0"/>
              </a:rPr>
              <a:t> </a:t>
            </a:r>
            <a:r>
              <a:rPr lang="en-US" sz="1100" dirty="0">
                <a:solidFill>
                  <a:srgbClr val="592B8A"/>
                </a:solidFill>
                <a:latin typeface="Verdana" panose="020B0604030504040204" pitchFamily="34" charset="0"/>
                <a:ea typeface="Verdana" panose="020B0604030504040204" pitchFamily="34" charset="0"/>
              </a:rPr>
              <a:t>Nagorno</a:t>
            </a:r>
            <a:r>
              <a:rPr lang="en-US" sz="1100" spc="-25" dirty="0">
                <a:solidFill>
                  <a:srgbClr val="592B8A"/>
                </a:solidFill>
                <a:latin typeface="Verdana" panose="020B0604030504040204" pitchFamily="34" charset="0"/>
                <a:ea typeface="Verdana" panose="020B0604030504040204" pitchFamily="34" charset="0"/>
              </a:rPr>
              <a:t> </a:t>
            </a:r>
            <a:r>
              <a:rPr lang="en-US" sz="1100" dirty="0">
                <a:solidFill>
                  <a:srgbClr val="592B8A"/>
                </a:solidFill>
                <a:latin typeface="Verdana" panose="020B0604030504040204" pitchFamily="34" charset="0"/>
                <a:ea typeface="Verdana" panose="020B0604030504040204" pitchFamily="34" charset="0"/>
              </a:rPr>
              <a:t>to</a:t>
            </a:r>
            <a:r>
              <a:rPr lang="en-US" sz="1100" spc="-30" dirty="0">
                <a:solidFill>
                  <a:srgbClr val="592B8A"/>
                </a:solidFill>
                <a:latin typeface="Verdana" panose="020B0604030504040204" pitchFamily="34" charset="0"/>
                <a:ea typeface="Verdana" panose="020B0604030504040204" pitchFamily="34" charset="0"/>
              </a:rPr>
              <a:t> </a:t>
            </a:r>
            <a:r>
              <a:rPr lang="en-US" sz="1100" dirty="0">
                <a:solidFill>
                  <a:srgbClr val="592B8A"/>
                </a:solidFill>
                <a:latin typeface="Verdana" panose="020B0604030504040204" pitchFamily="34" charset="0"/>
                <a:ea typeface="Verdana" panose="020B0604030504040204" pitchFamily="34" charset="0"/>
              </a:rPr>
              <a:t>increase</a:t>
            </a:r>
            <a:r>
              <a:rPr lang="en-US" sz="1100" spc="-15" dirty="0">
                <a:solidFill>
                  <a:srgbClr val="592B8A"/>
                </a:solidFill>
                <a:latin typeface="Verdana" panose="020B0604030504040204" pitchFamily="34" charset="0"/>
                <a:ea typeface="Verdana" panose="020B0604030504040204" pitchFamily="34" charset="0"/>
              </a:rPr>
              <a:t> </a:t>
            </a:r>
            <a:r>
              <a:rPr lang="en-US" sz="1100" dirty="0">
                <a:solidFill>
                  <a:srgbClr val="592B8A"/>
                </a:solidFill>
                <a:latin typeface="Verdana" panose="020B0604030504040204" pitchFamily="34" charset="0"/>
                <a:ea typeface="Verdana" panose="020B0604030504040204" pitchFamily="34" charset="0"/>
              </a:rPr>
              <a:t>knowledge,</a:t>
            </a:r>
            <a:r>
              <a:rPr lang="en-US" sz="1100" spc="-5" dirty="0">
                <a:solidFill>
                  <a:srgbClr val="592B8A"/>
                </a:solidFill>
                <a:latin typeface="Verdana" panose="020B0604030504040204" pitchFamily="34" charset="0"/>
                <a:ea typeface="Verdana" panose="020B0604030504040204" pitchFamily="34" charset="0"/>
              </a:rPr>
              <a:t> </a:t>
            </a:r>
            <a:r>
              <a:rPr lang="en-US" sz="1100" dirty="0">
                <a:solidFill>
                  <a:srgbClr val="592B8A"/>
                </a:solidFill>
                <a:latin typeface="Verdana" panose="020B0604030504040204" pitchFamily="34" charset="0"/>
                <a:ea typeface="Verdana" panose="020B0604030504040204" pitchFamily="34" charset="0"/>
              </a:rPr>
              <a:t>skills</a:t>
            </a:r>
            <a:r>
              <a:rPr lang="en-US" sz="1100" spc="-40" dirty="0">
                <a:solidFill>
                  <a:srgbClr val="592B8A"/>
                </a:solidFill>
                <a:latin typeface="Verdana" panose="020B0604030504040204" pitchFamily="34" charset="0"/>
                <a:ea typeface="Verdana" panose="020B0604030504040204" pitchFamily="34" charset="0"/>
              </a:rPr>
              <a:t> </a:t>
            </a:r>
            <a:r>
              <a:rPr lang="en-US" sz="1100" dirty="0">
                <a:solidFill>
                  <a:srgbClr val="592B8A"/>
                </a:solidFill>
                <a:latin typeface="Verdana" panose="020B0604030504040204" pitchFamily="34" charset="0"/>
                <a:ea typeface="Verdana" panose="020B0604030504040204" pitchFamily="34" charset="0"/>
              </a:rPr>
              <a:t>and</a:t>
            </a:r>
            <a:r>
              <a:rPr lang="en-US" sz="1100" spc="-30" dirty="0">
                <a:solidFill>
                  <a:srgbClr val="592B8A"/>
                </a:solidFill>
                <a:latin typeface="Verdana" panose="020B0604030504040204" pitchFamily="34" charset="0"/>
                <a:ea typeface="Verdana" panose="020B0604030504040204" pitchFamily="34" charset="0"/>
              </a:rPr>
              <a:t> </a:t>
            </a:r>
            <a:r>
              <a:rPr lang="en-US" sz="1100" spc="-10" dirty="0">
                <a:solidFill>
                  <a:srgbClr val="592B8A"/>
                </a:solidFill>
                <a:latin typeface="Verdana" panose="020B0604030504040204" pitchFamily="34" charset="0"/>
                <a:ea typeface="Verdana" panose="020B0604030504040204" pitchFamily="34" charset="0"/>
              </a:rPr>
              <a:t>visibility</a:t>
            </a:r>
            <a:r>
              <a:rPr lang="en-US" sz="1100" spc="-40" dirty="0">
                <a:solidFill>
                  <a:srgbClr val="592B8A"/>
                </a:solidFill>
                <a:latin typeface="Verdana" panose="020B0604030504040204" pitchFamily="34" charset="0"/>
                <a:ea typeface="Verdana" panose="020B0604030504040204" pitchFamily="34" charset="0"/>
              </a:rPr>
              <a:t> </a:t>
            </a:r>
            <a:r>
              <a:rPr lang="en-US" sz="1100" dirty="0">
                <a:solidFill>
                  <a:srgbClr val="592B8A"/>
                </a:solidFill>
                <a:latin typeface="Verdana" panose="020B0604030504040204" pitchFamily="34" charset="0"/>
                <a:ea typeface="Verdana" panose="020B0604030504040204" pitchFamily="34" charset="0"/>
              </a:rPr>
              <a:t>into</a:t>
            </a:r>
            <a:r>
              <a:rPr lang="en-US" sz="1100" spc="-25" dirty="0">
                <a:solidFill>
                  <a:srgbClr val="592B8A"/>
                </a:solidFill>
                <a:latin typeface="Verdana" panose="020B0604030504040204" pitchFamily="34" charset="0"/>
                <a:ea typeface="Verdana" panose="020B0604030504040204" pitchFamily="34" charset="0"/>
              </a:rPr>
              <a:t> </a:t>
            </a:r>
            <a:r>
              <a:rPr lang="en-US" sz="1100" spc="-10" dirty="0">
                <a:solidFill>
                  <a:srgbClr val="592B8A"/>
                </a:solidFill>
                <a:latin typeface="Verdana" panose="020B0604030504040204" pitchFamily="34" charset="0"/>
                <a:ea typeface="Verdana" panose="020B0604030504040204" pitchFamily="34" charset="0"/>
              </a:rPr>
              <a:t>management</a:t>
            </a:r>
            <a:r>
              <a:rPr lang="en-US" sz="1100" dirty="0">
                <a:solidFill>
                  <a:srgbClr val="592B8A"/>
                </a:solidFill>
                <a:latin typeface="Verdana" panose="020B0604030504040204" pitchFamily="34" charset="0"/>
                <a:ea typeface="Verdana" panose="020B0604030504040204" pitchFamily="34" charset="0"/>
              </a:rPr>
              <a:t> and</a:t>
            </a:r>
            <a:r>
              <a:rPr lang="en-US" sz="1100" spc="-30" dirty="0">
                <a:solidFill>
                  <a:srgbClr val="592B8A"/>
                </a:solidFill>
                <a:latin typeface="Verdana" panose="020B0604030504040204" pitchFamily="34" charset="0"/>
                <a:ea typeface="Verdana" panose="020B0604030504040204" pitchFamily="34" charset="0"/>
              </a:rPr>
              <a:t> </a:t>
            </a:r>
            <a:r>
              <a:rPr lang="en-US" sz="1100" dirty="0">
                <a:solidFill>
                  <a:srgbClr val="592B8A"/>
                </a:solidFill>
                <a:latin typeface="Verdana" panose="020B0604030504040204" pitchFamily="34" charset="0"/>
                <a:ea typeface="Verdana" panose="020B0604030504040204" pitchFamily="34" charset="0"/>
              </a:rPr>
              <a:t>leadership</a:t>
            </a:r>
            <a:r>
              <a:rPr lang="en-US" sz="1100" spc="-15" dirty="0">
                <a:solidFill>
                  <a:srgbClr val="592B8A"/>
                </a:solidFill>
                <a:latin typeface="Verdana" panose="020B0604030504040204" pitchFamily="34" charset="0"/>
                <a:ea typeface="Verdana" panose="020B0604030504040204" pitchFamily="34" charset="0"/>
              </a:rPr>
              <a:t> </a:t>
            </a:r>
            <a:r>
              <a:rPr lang="en-US" sz="1100" spc="-10" dirty="0">
                <a:solidFill>
                  <a:srgbClr val="592B8A"/>
                </a:solidFill>
                <a:latin typeface="Verdana" panose="020B0604030504040204" pitchFamily="34" charset="0"/>
                <a:ea typeface="Verdana" panose="020B0604030504040204" pitchFamily="34" charset="0"/>
              </a:rPr>
              <a:t>roles.</a:t>
            </a:r>
            <a:endParaRPr lang="en-US" sz="1100" dirty="0">
              <a:solidFill>
                <a:srgbClr val="592B8A"/>
              </a:solidFill>
              <a:latin typeface="Verdana" panose="020B0604030504040204" pitchFamily="34" charset="0"/>
              <a:ea typeface="Verdana" panose="020B0604030504040204" pitchFamily="34" charset="0"/>
            </a:endParaRPr>
          </a:p>
          <a:p>
            <a:pPr marL="697865" indent="-227965">
              <a:lnSpc>
                <a:spcPct val="100000"/>
              </a:lnSpc>
              <a:spcBef>
                <a:spcPts val="135"/>
              </a:spcBef>
              <a:buFont typeface="Arial"/>
              <a:buChar char="•"/>
              <a:tabLst>
                <a:tab pos="697865" algn="l"/>
              </a:tabLst>
            </a:pPr>
            <a:r>
              <a:rPr lang="en-US" sz="1100" spc="-10" dirty="0">
                <a:solidFill>
                  <a:srgbClr val="592B8A"/>
                </a:solidFill>
                <a:latin typeface="Verdana" panose="020B0604030504040204" pitchFamily="34" charset="0"/>
                <a:ea typeface="Verdana" panose="020B0604030504040204" pitchFamily="34" charset="0"/>
              </a:rPr>
              <a:t>Leadership:</a:t>
            </a:r>
          </a:p>
          <a:p>
            <a:pPr marL="697865" indent="-227965">
              <a:lnSpc>
                <a:spcPct val="100000"/>
              </a:lnSpc>
              <a:spcBef>
                <a:spcPts val="135"/>
              </a:spcBef>
              <a:buFont typeface="Arial"/>
              <a:buChar char="•"/>
              <a:tabLst>
                <a:tab pos="697865" algn="l"/>
              </a:tabLst>
            </a:pPr>
            <a:endParaRPr lang="en-US" sz="1000" spc="-10" dirty="0">
              <a:solidFill>
                <a:srgbClr val="592B8A"/>
              </a:solidFill>
              <a:latin typeface="Verdana" panose="020B0604030504040204" pitchFamily="34" charset="0"/>
              <a:ea typeface="Verdana" panose="020B0604030504040204" pitchFamily="34" charset="0"/>
            </a:endParaRPr>
          </a:p>
          <a:p>
            <a:pPr marL="697865" indent="-227965">
              <a:lnSpc>
                <a:spcPct val="100000"/>
              </a:lnSpc>
              <a:spcBef>
                <a:spcPts val="135"/>
              </a:spcBef>
              <a:buFont typeface="Arial"/>
              <a:buChar char="•"/>
              <a:tabLst>
                <a:tab pos="697865" algn="l"/>
              </a:tabLst>
            </a:pPr>
            <a:endParaRPr lang="en-US" sz="1000" spc="-10" dirty="0">
              <a:solidFill>
                <a:srgbClr val="592B8A"/>
              </a:solidFill>
              <a:latin typeface="Verdana" panose="020B0604030504040204" pitchFamily="34" charset="0"/>
              <a:ea typeface="Verdana" panose="020B0604030504040204" pitchFamily="34" charset="0"/>
            </a:endParaRPr>
          </a:p>
          <a:p>
            <a:pPr marL="697865" indent="-227965">
              <a:lnSpc>
                <a:spcPct val="100000"/>
              </a:lnSpc>
              <a:spcBef>
                <a:spcPts val="135"/>
              </a:spcBef>
              <a:buFont typeface="Arial"/>
              <a:buChar char="•"/>
              <a:tabLst>
                <a:tab pos="697865" algn="l"/>
              </a:tabLst>
            </a:pPr>
            <a:endParaRPr lang="en-US" sz="1000" spc="-10" dirty="0">
              <a:solidFill>
                <a:srgbClr val="592B8A"/>
              </a:solidFill>
              <a:latin typeface="Verdana" panose="020B0604030504040204" pitchFamily="34" charset="0"/>
              <a:ea typeface="Verdana" panose="020B0604030504040204" pitchFamily="34" charset="0"/>
            </a:endParaRPr>
          </a:p>
          <a:p>
            <a:pPr marL="697865" indent="-227965">
              <a:lnSpc>
                <a:spcPct val="100000"/>
              </a:lnSpc>
              <a:spcBef>
                <a:spcPts val="135"/>
              </a:spcBef>
              <a:buFont typeface="Arial"/>
              <a:buChar char="•"/>
              <a:tabLst>
                <a:tab pos="697865" algn="l"/>
              </a:tabLst>
            </a:pPr>
            <a:endParaRPr lang="en-US" sz="1000" dirty="0">
              <a:solidFill>
                <a:srgbClr val="592B8A"/>
              </a:solidFill>
              <a:latin typeface="Verdana" panose="020B0604030504040204" pitchFamily="34" charset="0"/>
              <a:ea typeface="Verdana" panose="020B0604030504040204" pitchFamily="34" charset="0"/>
            </a:endParaRPr>
          </a:p>
          <a:p>
            <a:pPr marL="12700">
              <a:lnSpc>
                <a:spcPct val="100000"/>
              </a:lnSpc>
            </a:pPr>
            <a:endParaRPr lang="en-US" b="1" dirty="0">
              <a:solidFill>
                <a:srgbClr val="592B8A"/>
              </a:solidFill>
              <a:latin typeface="Verdana" panose="020B0604030504040204" pitchFamily="34" charset="0"/>
              <a:ea typeface="Verdana" panose="020B0604030504040204" pitchFamily="34" charset="0"/>
            </a:endParaRPr>
          </a:p>
          <a:p>
            <a:pPr marL="12700">
              <a:lnSpc>
                <a:spcPct val="100000"/>
              </a:lnSpc>
            </a:pPr>
            <a:r>
              <a:rPr lang="en-US" b="1" dirty="0">
                <a:solidFill>
                  <a:srgbClr val="592B8A"/>
                </a:solidFill>
                <a:latin typeface="Verdana" panose="020B0604030504040204" pitchFamily="34" charset="0"/>
                <a:ea typeface="Verdana" panose="020B0604030504040204" pitchFamily="34" charset="0"/>
              </a:rPr>
              <a:t>Century</a:t>
            </a:r>
            <a:r>
              <a:rPr lang="en-US" b="1" spc="-50" dirty="0">
                <a:solidFill>
                  <a:srgbClr val="592B8A"/>
                </a:solidFill>
                <a:latin typeface="Verdana" panose="020B0604030504040204" pitchFamily="34" charset="0"/>
                <a:ea typeface="Verdana" panose="020B0604030504040204" pitchFamily="34" charset="0"/>
              </a:rPr>
              <a:t> </a:t>
            </a:r>
            <a:r>
              <a:rPr lang="en-US" b="1" spc="-20" dirty="0">
                <a:solidFill>
                  <a:srgbClr val="592B8A"/>
                </a:solidFill>
                <a:latin typeface="Verdana" panose="020B0604030504040204" pitchFamily="34" charset="0"/>
                <a:ea typeface="Verdana" panose="020B0604030504040204" pitchFamily="34" charset="0"/>
              </a:rPr>
              <a:t>Club</a:t>
            </a:r>
          </a:p>
          <a:p>
            <a:pPr marL="698500" marR="5080" indent="-228600">
              <a:lnSpc>
                <a:spcPct val="100000"/>
              </a:lnSpc>
              <a:spcBef>
                <a:spcPts val="515"/>
              </a:spcBef>
              <a:buFont typeface="Arial"/>
              <a:buChar char="•"/>
              <a:tabLst>
                <a:tab pos="698500" algn="l"/>
              </a:tabLst>
            </a:pPr>
            <a:r>
              <a:rPr lang="en-US" sz="1100" dirty="0">
                <a:solidFill>
                  <a:srgbClr val="592B8A"/>
                </a:solidFill>
                <a:latin typeface="Verdana" panose="020B0604030504040204" pitchFamily="34" charset="0"/>
                <a:ea typeface="Verdana" panose="020B0604030504040204" pitchFamily="34" charset="0"/>
              </a:rPr>
              <a:t>Mission:</a:t>
            </a:r>
            <a:r>
              <a:rPr lang="en-US" sz="1100" spc="180" dirty="0">
                <a:solidFill>
                  <a:srgbClr val="592B8A"/>
                </a:solidFill>
                <a:latin typeface="Verdana" panose="020B0604030504040204" pitchFamily="34" charset="0"/>
                <a:ea typeface="Verdana" panose="020B0604030504040204" pitchFamily="34" charset="0"/>
              </a:rPr>
              <a:t> </a:t>
            </a:r>
            <a:r>
              <a:rPr lang="en-US" sz="1100" dirty="0">
                <a:solidFill>
                  <a:srgbClr val="592B8A"/>
                </a:solidFill>
                <a:latin typeface="Verdana" panose="020B0604030504040204" pitchFamily="34" charset="0"/>
                <a:ea typeface="Verdana" panose="020B0604030504040204" pitchFamily="34" charset="0"/>
              </a:rPr>
              <a:t>maintain</a:t>
            </a:r>
            <a:r>
              <a:rPr lang="en-US" sz="1100" spc="-35" dirty="0">
                <a:solidFill>
                  <a:srgbClr val="592B8A"/>
                </a:solidFill>
                <a:latin typeface="Verdana" panose="020B0604030504040204" pitchFamily="34" charset="0"/>
                <a:ea typeface="Verdana" panose="020B0604030504040204" pitchFamily="34" charset="0"/>
              </a:rPr>
              <a:t> </a:t>
            </a:r>
            <a:r>
              <a:rPr lang="en-US" sz="1100" dirty="0">
                <a:solidFill>
                  <a:srgbClr val="592B8A"/>
                </a:solidFill>
                <a:latin typeface="Verdana" panose="020B0604030504040204" pitchFamily="34" charset="0"/>
                <a:ea typeface="Verdana" panose="020B0604030504040204" pitchFamily="34" charset="0"/>
              </a:rPr>
              <a:t>and</a:t>
            </a:r>
            <a:r>
              <a:rPr lang="en-US" sz="1100" spc="-20" dirty="0">
                <a:solidFill>
                  <a:srgbClr val="592B8A"/>
                </a:solidFill>
                <a:latin typeface="Verdana" panose="020B0604030504040204" pitchFamily="34" charset="0"/>
                <a:ea typeface="Verdana" panose="020B0604030504040204" pitchFamily="34" charset="0"/>
              </a:rPr>
              <a:t> </a:t>
            </a:r>
            <a:r>
              <a:rPr lang="en-US" sz="1100" dirty="0">
                <a:solidFill>
                  <a:srgbClr val="592B8A"/>
                </a:solidFill>
                <a:latin typeface="Verdana" panose="020B0604030504040204" pitchFamily="34" charset="0"/>
                <a:ea typeface="Verdana" panose="020B0604030504040204" pitchFamily="34" charset="0"/>
              </a:rPr>
              <a:t>grow</a:t>
            </a:r>
            <a:r>
              <a:rPr lang="en-US" sz="1100" spc="-10" dirty="0">
                <a:solidFill>
                  <a:srgbClr val="592B8A"/>
                </a:solidFill>
                <a:latin typeface="Verdana" panose="020B0604030504040204" pitchFamily="34" charset="0"/>
                <a:ea typeface="Verdana" panose="020B0604030504040204" pitchFamily="34" charset="0"/>
              </a:rPr>
              <a:t> </a:t>
            </a:r>
            <a:r>
              <a:rPr lang="en-US" sz="1100" dirty="0">
                <a:solidFill>
                  <a:srgbClr val="592B8A"/>
                </a:solidFill>
                <a:latin typeface="Verdana" panose="020B0604030504040204" pitchFamily="34" charset="0"/>
                <a:ea typeface="Verdana" panose="020B0604030504040204" pitchFamily="34" charset="0"/>
              </a:rPr>
              <a:t>a</a:t>
            </a:r>
            <a:r>
              <a:rPr lang="en-US" sz="1100" spc="-25" dirty="0">
                <a:solidFill>
                  <a:srgbClr val="592B8A"/>
                </a:solidFill>
                <a:latin typeface="Verdana" panose="020B0604030504040204" pitchFamily="34" charset="0"/>
                <a:ea typeface="Verdana" panose="020B0604030504040204" pitchFamily="34" charset="0"/>
              </a:rPr>
              <a:t> </a:t>
            </a:r>
            <a:r>
              <a:rPr lang="en-US" sz="1100" dirty="0">
                <a:solidFill>
                  <a:srgbClr val="592B8A"/>
                </a:solidFill>
                <a:latin typeface="Verdana" panose="020B0604030504040204" pitchFamily="34" charset="0"/>
                <a:ea typeface="Verdana" panose="020B0604030504040204" pitchFamily="34" charset="0"/>
              </a:rPr>
              <a:t>community</a:t>
            </a:r>
            <a:r>
              <a:rPr lang="en-US" sz="1100" spc="-10" dirty="0">
                <a:solidFill>
                  <a:srgbClr val="592B8A"/>
                </a:solidFill>
                <a:latin typeface="Verdana" panose="020B0604030504040204" pitchFamily="34" charset="0"/>
                <a:ea typeface="Verdana" panose="020B0604030504040204" pitchFamily="34" charset="0"/>
              </a:rPr>
              <a:t> </a:t>
            </a:r>
            <a:r>
              <a:rPr lang="en-US" sz="1100" dirty="0">
                <a:solidFill>
                  <a:srgbClr val="592B8A"/>
                </a:solidFill>
                <a:latin typeface="Verdana" panose="020B0604030504040204" pitchFamily="34" charset="0"/>
                <a:ea typeface="Verdana" panose="020B0604030504040204" pitchFamily="34" charset="0"/>
              </a:rPr>
              <a:t>within</a:t>
            </a:r>
            <a:r>
              <a:rPr lang="en-US" sz="1100" spc="-10" dirty="0">
                <a:solidFill>
                  <a:srgbClr val="592B8A"/>
                </a:solidFill>
                <a:latin typeface="Verdana" panose="020B0604030504040204" pitchFamily="34" charset="0"/>
                <a:ea typeface="Verdana" panose="020B0604030504040204" pitchFamily="34" charset="0"/>
              </a:rPr>
              <a:t> </a:t>
            </a:r>
            <a:r>
              <a:rPr lang="en-US" sz="1100" dirty="0" err="1">
                <a:solidFill>
                  <a:srgbClr val="592B8A"/>
                </a:solidFill>
                <a:latin typeface="Verdana" panose="020B0604030504040204" pitchFamily="34" charset="0"/>
                <a:ea typeface="Verdana" panose="020B0604030504040204" pitchFamily="34" charset="0"/>
              </a:rPr>
              <a:t>ReMA</a:t>
            </a:r>
            <a:r>
              <a:rPr lang="en-US" sz="1100" spc="-25" dirty="0">
                <a:solidFill>
                  <a:srgbClr val="592B8A"/>
                </a:solidFill>
                <a:latin typeface="Verdana" panose="020B0604030504040204" pitchFamily="34" charset="0"/>
                <a:ea typeface="Verdana" panose="020B0604030504040204" pitchFamily="34" charset="0"/>
              </a:rPr>
              <a:t> </a:t>
            </a:r>
            <a:r>
              <a:rPr lang="en-US" sz="1100" dirty="0">
                <a:solidFill>
                  <a:srgbClr val="592B8A"/>
                </a:solidFill>
                <a:latin typeface="Verdana" panose="020B0604030504040204" pitchFamily="34" charset="0"/>
                <a:ea typeface="Verdana" panose="020B0604030504040204" pitchFamily="34" charset="0"/>
              </a:rPr>
              <a:t>that</a:t>
            </a:r>
            <a:r>
              <a:rPr lang="en-US" sz="1100" spc="-15" dirty="0">
                <a:solidFill>
                  <a:srgbClr val="592B8A"/>
                </a:solidFill>
                <a:latin typeface="Verdana" panose="020B0604030504040204" pitchFamily="34" charset="0"/>
                <a:ea typeface="Verdana" panose="020B0604030504040204" pitchFamily="34" charset="0"/>
              </a:rPr>
              <a:t> </a:t>
            </a:r>
            <a:r>
              <a:rPr lang="en-US" sz="1100" dirty="0">
                <a:solidFill>
                  <a:srgbClr val="592B8A"/>
                </a:solidFill>
                <a:latin typeface="Verdana" panose="020B0604030504040204" pitchFamily="34" charset="0"/>
                <a:ea typeface="Verdana" panose="020B0604030504040204" pitchFamily="34" charset="0"/>
              </a:rPr>
              <a:t>caters</a:t>
            </a:r>
            <a:r>
              <a:rPr lang="en-US" sz="1100" spc="-10" dirty="0">
                <a:solidFill>
                  <a:srgbClr val="592B8A"/>
                </a:solidFill>
                <a:latin typeface="Verdana" panose="020B0604030504040204" pitchFamily="34" charset="0"/>
                <a:ea typeface="Verdana" panose="020B0604030504040204" pitchFamily="34" charset="0"/>
              </a:rPr>
              <a:t> </a:t>
            </a:r>
            <a:r>
              <a:rPr lang="en-US" sz="1100" dirty="0">
                <a:solidFill>
                  <a:srgbClr val="592B8A"/>
                </a:solidFill>
                <a:latin typeface="Verdana" panose="020B0604030504040204" pitchFamily="34" charset="0"/>
                <a:ea typeface="Verdana" panose="020B0604030504040204" pitchFamily="34" charset="0"/>
              </a:rPr>
              <a:t>to</a:t>
            </a:r>
            <a:r>
              <a:rPr lang="en-US" sz="1100" spc="-25" dirty="0">
                <a:solidFill>
                  <a:srgbClr val="592B8A"/>
                </a:solidFill>
                <a:latin typeface="Verdana" panose="020B0604030504040204" pitchFamily="34" charset="0"/>
                <a:ea typeface="Verdana" panose="020B0604030504040204" pitchFamily="34" charset="0"/>
              </a:rPr>
              <a:t> </a:t>
            </a:r>
            <a:r>
              <a:rPr lang="en-US" sz="1100" dirty="0">
                <a:solidFill>
                  <a:srgbClr val="592B8A"/>
                </a:solidFill>
                <a:latin typeface="Verdana" panose="020B0604030504040204" pitchFamily="34" charset="0"/>
                <a:ea typeface="Verdana" panose="020B0604030504040204" pitchFamily="34" charset="0"/>
              </a:rPr>
              <a:t>past</a:t>
            </a:r>
            <a:r>
              <a:rPr lang="en-US" sz="1100" spc="-10" dirty="0">
                <a:solidFill>
                  <a:srgbClr val="592B8A"/>
                </a:solidFill>
                <a:latin typeface="Verdana" panose="020B0604030504040204" pitchFamily="34" charset="0"/>
                <a:ea typeface="Verdana" panose="020B0604030504040204" pitchFamily="34" charset="0"/>
              </a:rPr>
              <a:t> </a:t>
            </a:r>
            <a:r>
              <a:rPr lang="en-US" sz="1100" dirty="0">
                <a:solidFill>
                  <a:srgbClr val="592B8A"/>
                </a:solidFill>
                <a:latin typeface="Verdana" panose="020B0604030504040204" pitchFamily="34" charset="0"/>
                <a:ea typeface="Verdana" panose="020B0604030504040204" pitchFamily="34" charset="0"/>
              </a:rPr>
              <a:t>&amp;</a:t>
            </a:r>
            <a:r>
              <a:rPr lang="en-US" sz="1100" spc="-10" dirty="0">
                <a:solidFill>
                  <a:srgbClr val="592B8A"/>
                </a:solidFill>
                <a:latin typeface="Verdana" panose="020B0604030504040204" pitchFamily="34" charset="0"/>
                <a:ea typeface="Verdana" panose="020B0604030504040204" pitchFamily="34" charset="0"/>
              </a:rPr>
              <a:t> </a:t>
            </a:r>
            <a:r>
              <a:rPr lang="en-US" sz="1100" dirty="0">
                <a:solidFill>
                  <a:srgbClr val="592B8A"/>
                </a:solidFill>
                <a:latin typeface="Verdana" panose="020B0604030504040204" pitchFamily="34" charset="0"/>
                <a:ea typeface="Verdana" panose="020B0604030504040204" pitchFamily="34" charset="0"/>
              </a:rPr>
              <a:t>retired members</a:t>
            </a:r>
            <a:r>
              <a:rPr lang="en-US" sz="1100" spc="10" dirty="0">
                <a:solidFill>
                  <a:srgbClr val="592B8A"/>
                </a:solidFill>
                <a:latin typeface="Verdana" panose="020B0604030504040204" pitchFamily="34" charset="0"/>
                <a:ea typeface="Verdana" panose="020B0604030504040204" pitchFamily="34" charset="0"/>
              </a:rPr>
              <a:t> </a:t>
            </a:r>
            <a:r>
              <a:rPr lang="en-US" sz="1100" dirty="0">
                <a:solidFill>
                  <a:srgbClr val="592B8A"/>
                </a:solidFill>
                <a:latin typeface="Verdana" panose="020B0604030504040204" pitchFamily="34" charset="0"/>
                <a:ea typeface="Verdana" panose="020B0604030504040204" pitchFamily="34" charset="0"/>
              </a:rPr>
              <a:t>to</a:t>
            </a:r>
            <a:r>
              <a:rPr lang="en-US" sz="1100" spc="-20" dirty="0">
                <a:solidFill>
                  <a:srgbClr val="592B8A"/>
                </a:solidFill>
                <a:latin typeface="Verdana" panose="020B0604030504040204" pitchFamily="34" charset="0"/>
                <a:ea typeface="Verdana" panose="020B0604030504040204" pitchFamily="34" charset="0"/>
              </a:rPr>
              <a:t> </a:t>
            </a:r>
            <a:r>
              <a:rPr lang="en-US" sz="1100" dirty="0">
                <a:solidFill>
                  <a:srgbClr val="592B8A"/>
                </a:solidFill>
                <a:latin typeface="Verdana" panose="020B0604030504040204" pitchFamily="34" charset="0"/>
                <a:ea typeface="Verdana" panose="020B0604030504040204" pitchFamily="34" charset="0"/>
              </a:rPr>
              <a:t>share</a:t>
            </a:r>
            <a:r>
              <a:rPr lang="en-US" sz="1100" spc="-20" dirty="0">
                <a:solidFill>
                  <a:srgbClr val="592B8A"/>
                </a:solidFill>
                <a:latin typeface="Verdana" panose="020B0604030504040204" pitchFamily="34" charset="0"/>
                <a:ea typeface="Verdana" panose="020B0604030504040204" pitchFamily="34" charset="0"/>
              </a:rPr>
              <a:t> </a:t>
            </a:r>
            <a:r>
              <a:rPr lang="en-US" sz="1100" dirty="0">
                <a:solidFill>
                  <a:srgbClr val="592B8A"/>
                </a:solidFill>
                <a:latin typeface="Verdana" panose="020B0604030504040204" pitchFamily="34" charset="0"/>
                <a:ea typeface="Verdana" panose="020B0604030504040204" pitchFamily="34" charset="0"/>
              </a:rPr>
              <a:t>their</a:t>
            </a:r>
            <a:r>
              <a:rPr lang="en-US" sz="1100" spc="-5" dirty="0">
                <a:solidFill>
                  <a:srgbClr val="592B8A"/>
                </a:solidFill>
                <a:latin typeface="Verdana" panose="020B0604030504040204" pitchFamily="34" charset="0"/>
                <a:ea typeface="Verdana" panose="020B0604030504040204" pitchFamily="34" charset="0"/>
              </a:rPr>
              <a:t> </a:t>
            </a:r>
            <a:r>
              <a:rPr lang="en-US" sz="1100" spc="-10" dirty="0">
                <a:solidFill>
                  <a:srgbClr val="592B8A"/>
                </a:solidFill>
                <a:latin typeface="Verdana" panose="020B0604030504040204" pitchFamily="34" charset="0"/>
                <a:ea typeface="Verdana" panose="020B0604030504040204" pitchFamily="34" charset="0"/>
              </a:rPr>
              <a:t>backgrounds</a:t>
            </a:r>
            <a:r>
              <a:rPr lang="en-US" sz="1100" spc="-35" dirty="0">
                <a:solidFill>
                  <a:srgbClr val="592B8A"/>
                </a:solidFill>
                <a:latin typeface="Verdana" panose="020B0604030504040204" pitchFamily="34" charset="0"/>
                <a:ea typeface="Verdana" panose="020B0604030504040204" pitchFamily="34" charset="0"/>
              </a:rPr>
              <a:t> </a:t>
            </a:r>
            <a:r>
              <a:rPr lang="en-US" sz="1100" dirty="0">
                <a:solidFill>
                  <a:srgbClr val="592B8A"/>
                </a:solidFill>
                <a:latin typeface="Verdana" panose="020B0604030504040204" pitchFamily="34" charset="0"/>
                <a:ea typeface="Verdana" panose="020B0604030504040204" pitchFamily="34" charset="0"/>
              </a:rPr>
              <a:t>and</a:t>
            </a:r>
            <a:r>
              <a:rPr lang="en-US" sz="1100" spc="-25" dirty="0">
                <a:solidFill>
                  <a:srgbClr val="592B8A"/>
                </a:solidFill>
                <a:latin typeface="Verdana" panose="020B0604030504040204" pitchFamily="34" charset="0"/>
                <a:ea typeface="Verdana" panose="020B0604030504040204" pitchFamily="34" charset="0"/>
              </a:rPr>
              <a:t> </a:t>
            </a:r>
            <a:r>
              <a:rPr lang="en-US" sz="1100" spc="-10" dirty="0">
                <a:solidFill>
                  <a:srgbClr val="592B8A"/>
                </a:solidFill>
                <a:latin typeface="Verdana" panose="020B0604030504040204" pitchFamily="34" charset="0"/>
                <a:ea typeface="Verdana" panose="020B0604030504040204" pitchFamily="34" charset="0"/>
              </a:rPr>
              <a:t>knowledge</a:t>
            </a:r>
            <a:r>
              <a:rPr lang="en-US" sz="1100" spc="-20" dirty="0">
                <a:solidFill>
                  <a:srgbClr val="592B8A"/>
                </a:solidFill>
                <a:latin typeface="Verdana" panose="020B0604030504040204" pitchFamily="34" charset="0"/>
                <a:ea typeface="Verdana" panose="020B0604030504040204" pitchFamily="34" charset="0"/>
              </a:rPr>
              <a:t> </a:t>
            </a:r>
            <a:r>
              <a:rPr lang="en-US" sz="1100" dirty="0">
                <a:solidFill>
                  <a:srgbClr val="592B8A"/>
                </a:solidFill>
                <a:latin typeface="Verdana" panose="020B0604030504040204" pitchFamily="34" charset="0"/>
                <a:ea typeface="Verdana" panose="020B0604030504040204" pitchFamily="34" charset="0"/>
              </a:rPr>
              <a:t>with</a:t>
            </a:r>
            <a:r>
              <a:rPr lang="en-US" sz="1100" spc="-10" dirty="0">
                <a:solidFill>
                  <a:srgbClr val="592B8A"/>
                </a:solidFill>
                <a:latin typeface="Verdana" panose="020B0604030504040204" pitchFamily="34" charset="0"/>
                <a:ea typeface="Verdana" panose="020B0604030504040204" pitchFamily="34" charset="0"/>
              </a:rPr>
              <a:t> </a:t>
            </a:r>
            <a:r>
              <a:rPr lang="en-US" sz="1100" dirty="0">
                <a:solidFill>
                  <a:srgbClr val="592B8A"/>
                </a:solidFill>
                <a:latin typeface="Verdana" panose="020B0604030504040204" pitchFamily="34" charset="0"/>
                <a:ea typeface="Verdana" panose="020B0604030504040204" pitchFamily="34" charset="0"/>
              </a:rPr>
              <a:t>the</a:t>
            </a:r>
            <a:r>
              <a:rPr lang="en-US" sz="1100" spc="-15" dirty="0">
                <a:solidFill>
                  <a:srgbClr val="592B8A"/>
                </a:solidFill>
                <a:latin typeface="Verdana" panose="020B0604030504040204" pitchFamily="34" charset="0"/>
                <a:ea typeface="Verdana" panose="020B0604030504040204" pitchFamily="34" charset="0"/>
              </a:rPr>
              <a:t> </a:t>
            </a:r>
            <a:r>
              <a:rPr lang="en-US" sz="1100" dirty="0">
                <a:solidFill>
                  <a:srgbClr val="592B8A"/>
                </a:solidFill>
                <a:latin typeface="Verdana" panose="020B0604030504040204" pitchFamily="34" charset="0"/>
                <a:ea typeface="Verdana" panose="020B0604030504040204" pitchFamily="34" charset="0"/>
              </a:rPr>
              <a:t>future</a:t>
            </a:r>
            <a:r>
              <a:rPr lang="en-US" sz="1100" spc="-20" dirty="0">
                <a:solidFill>
                  <a:srgbClr val="592B8A"/>
                </a:solidFill>
                <a:latin typeface="Verdana" panose="020B0604030504040204" pitchFamily="34" charset="0"/>
                <a:ea typeface="Verdana" panose="020B0604030504040204" pitchFamily="34" charset="0"/>
              </a:rPr>
              <a:t> </a:t>
            </a:r>
            <a:r>
              <a:rPr lang="en-US" sz="1100" dirty="0">
                <a:solidFill>
                  <a:srgbClr val="592B8A"/>
                </a:solidFill>
                <a:latin typeface="Verdana" panose="020B0604030504040204" pitchFamily="34" charset="0"/>
                <a:ea typeface="Verdana" panose="020B0604030504040204" pitchFamily="34" charset="0"/>
              </a:rPr>
              <a:t>of</a:t>
            </a:r>
            <a:r>
              <a:rPr lang="en-US" sz="1100" spc="-20" dirty="0">
                <a:solidFill>
                  <a:srgbClr val="592B8A"/>
                </a:solidFill>
                <a:latin typeface="Verdana" panose="020B0604030504040204" pitchFamily="34" charset="0"/>
                <a:ea typeface="Verdana" panose="020B0604030504040204" pitchFamily="34" charset="0"/>
              </a:rPr>
              <a:t> </a:t>
            </a:r>
            <a:r>
              <a:rPr lang="en-US" sz="1100" dirty="0">
                <a:solidFill>
                  <a:srgbClr val="592B8A"/>
                </a:solidFill>
                <a:latin typeface="Verdana" panose="020B0604030504040204" pitchFamily="34" charset="0"/>
                <a:ea typeface="Verdana" panose="020B0604030504040204" pitchFamily="34" charset="0"/>
              </a:rPr>
              <a:t>the</a:t>
            </a:r>
            <a:r>
              <a:rPr lang="en-US" sz="1100" spc="-20" dirty="0">
                <a:solidFill>
                  <a:srgbClr val="592B8A"/>
                </a:solidFill>
                <a:latin typeface="Verdana" panose="020B0604030504040204" pitchFamily="34" charset="0"/>
                <a:ea typeface="Verdana" panose="020B0604030504040204" pitchFamily="34" charset="0"/>
              </a:rPr>
              <a:t> </a:t>
            </a:r>
            <a:r>
              <a:rPr lang="en-US" sz="1100" dirty="0">
                <a:solidFill>
                  <a:srgbClr val="592B8A"/>
                </a:solidFill>
                <a:latin typeface="Verdana" panose="020B0604030504040204" pitchFamily="34" charset="0"/>
                <a:ea typeface="Verdana" panose="020B0604030504040204" pitchFamily="34" charset="0"/>
              </a:rPr>
              <a:t>industry</a:t>
            </a:r>
            <a:r>
              <a:rPr lang="en-US" sz="1100" spc="-20" dirty="0">
                <a:solidFill>
                  <a:srgbClr val="592B8A"/>
                </a:solidFill>
                <a:latin typeface="Verdana" panose="020B0604030504040204" pitchFamily="34" charset="0"/>
                <a:ea typeface="Verdana" panose="020B0604030504040204" pitchFamily="34" charset="0"/>
              </a:rPr>
              <a:t> </a:t>
            </a:r>
            <a:r>
              <a:rPr lang="en-US" sz="1100" dirty="0">
                <a:solidFill>
                  <a:srgbClr val="592B8A"/>
                </a:solidFill>
                <a:latin typeface="Verdana" panose="020B0604030504040204" pitchFamily="34" charset="0"/>
                <a:ea typeface="Verdana" panose="020B0604030504040204" pitchFamily="34" charset="0"/>
              </a:rPr>
              <a:t>and</a:t>
            </a:r>
            <a:r>
              <a:rPr lang="en-US" sz="1100" spc="-20" dirty="0">
                <a:solidFill>
                  <a:srgbClr val="592B8A"/>
                </a:solidFill>
                <a:latin typeface="Verdana" panose="020B0604030504040204" pitchFamily="34" charset="0"/>
                <a:ea typeface="Verdana" panose="020B0604030504040204" pitchFamily="34" charset="0"/>
              </a:rPr>
              <a:t> </a:t>
            </a:r>
            <a:r>
              <a:rPr lang="en-US" sz="1100" spc="-10" dirty="0">
                <a:solidFill>
                  <a:srgbClr val="592B8A"/>
                </a:solidFill>
                <a:latin typeface="Verdana" panose="020B0604030504040204" pitchFamily="34" charset="0"/>
                <a:ea typeface="Verdana" panose="020B0604030504040204" pitchFamily="34" charset="0"/>
              </a:rPr>
              <a:t>honors/gives </a:t>
            </a:r>
            <a:r>
              <a:rPr lang="en-US" sz="1100" dirty="0">
                <a:solidFill>
                  <a:srgbClr val="592B8A"/>
                </a:solidFill>
                <a:latin typeface="Verdana" panose="020B0604030504040204" pitchFamily="34" charset="0"/>
                <a:ea typeface="Verdana" panose="020B0604030504040204" pitchFamily="34" charset="0"/>
              </a:rPr>
              <a:t>back</a:t>
            </a:r>
            <a:r>
              <a:rPr lang="en-US" sz="1100" spc="-35" dirty="0">
                <a:solidFill>
                  <a:srgbClr val="592B8A"/>
                </a:solidFill>
                <a:latin typeface="Verdana" panose="020B0604030504040204" pitchFamily="34" charset="0"/>
                <a:ea typeface="Verdana" panose="020B0604030504040204" pitchFamily="34" charset="0"/>
              </a:rPr>
              <a:t> </a:t>
            </a:r>
            <a:r>
              <a:rPr lang="en-US" sz="1100" dirty="0">
                <a:solidFill>
                  <a:srgbClr val="592B8A"/>
                </a:solidFill>
                <a:latin typeface="Verdana" panose="020B0604030504040204" pitchFamily="34" charset="0"/>
                <a:ea typeface="Verdana" panose="020B0604030504040204" pitchFamily="34" charset="0"/>
              </a:rPr>
              <a:t>to</a:t>
            </a:r>
            <a:r>
              <a:rPr lang="en-US" sz="1100" spc="-25" dirty="0">
                <a:solidFill>
                  <a:srgbClr val="592B8A"/>
                </a:solidFill>
                <a:latin typeface="Verdana" panose="020B0604030504040204" pitchFamily="34" charset="0"/>
                <a:ea typeface="Verdana" panose="020B0604030504040204" pitchFamily="34" charset="0"/>
              </a:rPr>
              <a:t> </a:t>
            </a:r>
            <a:r>
              <a:rPr lang="en-US" sz="1100" dirty="0">
                <a:solidFill>
                  <a:srgbClr val="592B8A"/>
                </a:solidFill>
                <a:latin typeface="Verdana" panose="020B0604030504040204" pitchFamily="34" charset="0"/>
                <a:ea typeface="Verdana" panose="020B0604030504040204" pitchFamily="34" charset="0"/>
              </a:rPr>
              <a:t>members</a:t>
            </a:r>
            <a:r>
              <a:rPr lang="en-US" sz="1100" spc="-5" dirty="0">
                <a:solidFill>
                  <a:srgbClr val="592B8A"/>
                </a:solidFill>
                <a:latin typeface="Verdana" panose="020B0604030504040204" pitchFamily="34" charset="0"/>
                <a:ea typeface="Verdana" panose="020B0604030504040204" pitchFamily="34" charset="0"/>
              </a:rPr>
              <a:t> </a:t>
            </a:r>
            <a:r>
              <a:rPr lang="en-US" sz="1100" dirty="0">
                <a:solidFill>
                  <a:srgbClr val="592B8A"/>
                </a:solidFill>
                <a:latin typeface="Verdana" panose="020B0604030504040204" pitchFamily="34" charset="0"/>
                <a:ea typeface="Verdana" panose="020B0604030504040204" pitchFamily="34" charset="0"/>
              </a:rPr>
              <a:t>who</a:t>
            </a:r>
            <a:r>
              <a:rPr lang="en-US" sz="1100" spc="-25" dirty="0">
                <a:solidFill>
                  <a:srgbClr val="592B8A"/>
                </a:solidFill>
                <a:latin typeface="Verdana" panose="020B0604030504040204" pitchFamily="34" charset="0"/>
                <a:ea typeface="Verdana" panose="020B0604030504040204" pitchFamily="34" charset="0"/>
              </a:rPr>
              <a:t> </a:t>
            </a:r>
            <a:r>
              <a:rPr lang="en-US" sz="1100" dirty="0">
                <a:solidFill>
                  <a:srgbClr val="592B8A"/>
                </a:solidFill>
                <a:latin typeface="Verdana" panose="020B0604030504040204" pitchFamily="34" charset="0"/>
                <a:ea typeface="Verdana" panose="020B0604030504040204" pitchFamily="34" charset="0"/>
              </a:rPr>
              <a:t>have</a:t>
            </a:r>
            <a:r>
              <a:rPr lang="en-US" sz="1100" spc="-25" dirty="0">
                <a:solidFill>
                  <a:srgbClr val="592B8A"/>
                </a:solidFill>
                <a:latin typeface="Verdana" panose="020B0604030504040204" pitchFamily="34" charset="0"/>
                <a:ea typeface="Verdana" panose="020B0604030504040204" pitchFamily="34" charset="0"/>
              </a:rPr>
              <a:t> </a:t>
            </a:r>
            <a:r>
              <a:rPr lang="en-US" sz="1100" dirty="0">
                <a:solidFill>
                  <a:srgbClr val="592B8A"/>
                </a:solidFill>
                <a:latin typeface="Verdana" panose="020B0604030504040204" pitchFamily="34" charset="0"/>
                <a:ea typeface="Verdana" panose="020B0604030504040204" pitchFamily="34" charset="0"/>
              </a:rPr>
              <a:t>served</a:t>
            </a:r>
            <a:r>
              <a:rPr lang="en-US" sz="1100" spc="5" dirty="0">
                <a:solidFill>
                  <a:srgbClr val="592B8A"/>
                </a:solidFill>
                <a:latin typeface="Verdana" panose="020B0604030504040204" pitchFamily="34" charset="0"/>
                <a:ea typeface="Verdana" panose="020B0604030504040204" pitchFamily="34" charset="0"/>
              </a:rPr>
              <a:t> </a:t>
            </a:r>
            <a:r>
              <a:rPr lang="en-US" sz="1100" dirty="0" err="1">
                <a:solidFill>
                  <a:srgbClr val="592B8A"/>
                </a:solidFill>
                <a:latin typeface="Verdana" panose="020B0604030504040204" pitchFamily="34" charset="0"/>
                <a:ea typeface="Verdana" panose="020B0604030504040204" pitchFamily="34" charset="0"/>
              </a:rPr>
              <a:t>ReMA</a:t>
            </a:r>
            <a:r>
              <a:rPr lang="en-US" sz="1100" spc="-25" dirty="0">
                <a:solidFill>
                  <a:srgbClr val="592B8A"/>
                </a:solidFill>
                <a:latin typeface="Verdana" panose="020B0604030504040204" pitchFamily="34" charset="0"/>
                <a:ea typeface="Verdana" panose="020B0604030504040204" pitchFamily="34" charset="0"/>
              </a:rPr>
              <a:t> </a:t>
            </a:r>
            <a:r>
              <a:rPr lang="en-US" sz="1100" dirty="0">
                <a:solidFill>
                  <a:srgbClr val="592B8A"/>
                </a:solidFill>
                <a:latin typeface="Verdana" panose="020B0604030504040204" pitchFamily="34" charset="0"/>
                <a:ea typeface="Verdana" panose="020B0604030504040204" pitchFamily="34" charset="0"/>
              </a:rPr>
              <a:t>for</a:t>
            </a:r>
            <a:r>
              <a:rPr lang="en-US" sz="1100" spc="-35" dirty="0">
                <a:solidFill>
                  <a:srgbClr val="592B8A"/>
                </a:solidFill>
                <a:latin typeface="Verdana" panose="020B0604030504040204" pitchFamily="34" charset="0"/>
                <a:ea typeface="Verdana" panose="020B0604030504040204" pitchFamily="34" charset="0"/>
              </a:rPr>
              <a:t> </a:t>
            </a:r>
            <a:r>
              <a:rPr lang="en-US" sz="1100" dirty="0">
                <a:solidFill>
                  <a:srgbClr val="592B8A"/>
                </a:solidFill>
                <a:latin typeface="Verdana" panose="020B0604030504040204" pitchFamily="34" charset="0"/>
                <a:ea typeface="Verdana" panose="020B0604030504040204" pitchFamily="34" charset="0"/>
              </a:rPr>
              <a:t>much</a:t>
            </a:r>
            <a:r>
              <a:rPr lang="en-US" sz="1100" spc="-10" dirty="0">
                <a:solidFill>
                  <a:srgbClr val="592B8A"/>
                </a:solidFill>
                <a:latin typeface="Verdana" panose="020B0604030504040204" pitchFamily="34" charset="0"/>
                <a:ea typeface="Verdana" panose="020B0604030504040204" pitchFamily="34" charset="0"/>
              </a:rPr>
              <a:t> </a:t>
            </a:r>
            <a:r>
              <a:rPr lang="en-US" sz="1100" dirty="0">
                <a:solidFill>
                  <a:srgbClr val="592B8A"/>
                </a:solidFill>
                <a:latin typeface="Verdana" panose="020B0604030504040204" pitchFamily="34" charset="0"/>
                <a:ea typeface="Verdana" panose="020B0604030504040204" pitchFamily="34" charset="0"/>
              </a:rPr>
              <a:t>of</a:t>
            </a:r>
            <a:r>
              <a:rPr lang="en-US" sz="1100" spc="-35" dirty="0">
                <a:solidFill>
                  <a:srgbClr val="592B8A"/>
                </a:solidFill>
                <a:latin typeface="Verdana" panose="020B0604030504040204" pitchFamily="34" charset="0"/>
                <a:ea typeface="Verdana" panose="020B0604030504040204" pitchFamily="34" charset="0"/>
              </a:rPr>
              <a:t> </a:t>
            </a:r>
            <a:r>
              <a:rPr lang="en-US" sz="1100" dirty="0">
                <a:solidFill>
                  <a:srgbClr val="592B8A"/>
                </a:solidFill>
                <a:latin typeface="Verdana" panose="020B0604030504040204" pitchFamily="34" charset="0"/>
                <a:ea typeface="Verdana" panose="020B0604030504040204" pitchFamily="34" charset="0"/>
              </a:rPr>
              <a:t>their</a:t>
            </a:r>
            <a:r>
              <a:rPr lang="en-US" sz="1100" spc="-25" dirty="0">
                <a:solidFill>
                  <a:srgbClr val="592B8A"/>
                </a:solidFill>
                <a:latin typeface="Verdana" panose="020B0604030504040204" pitchFamily="34" charset="0"/>
                <a:ea typeface="Verdana" panose="020B0604030504040204" pitchFamily="34" charset="0"/>
              </a:rPr>
              <a:t> </a:t>
            </a:r>
            <a:r>
              <a:rPr lang="en-US" sz="1100" spc="-10" dirty="0">
                <a:solidFill>
                  <a:srgbClr val="592B8A"/>
                </a:solidFill>
                <a:latin typeface="Verdana" panose="020B0604030504040204" pitchFamily="34" charset="0"/>
                <a:ea typeface="Verdana" panose="020B0604030504040204" pitchFamily="34" charset="0"/>
              </a:rPr>
              <a:t>careers</a:t>
            </a:r>
            <a:endParaRPr lang="en-US" sz="1100" dirty="0">
              <a:solidFill>
                <a:srgbClr val="592B8A"/>
              </a:solidFill>
              <a:latin typeface="Verdana" panose="020B0604030504040204" pitchFamily="34" charset="0"/>
              <a:ea typeface="Verdana" panose="020B0604030504040204" pitchFamily="34" charset="0"/>
            </a:endParaRPr>
          </a:p>
          <a:p>
            <a:pPr marL="697865" indent="-227965">
              <a:lnSpc>
                <a:spcPct val="100000"/>
              </a:lnSpc>
              <a:spcBef>
                <a:spcPts val="130"/>
              </a:spcBef>
              <a:buFont typeface="Arial"/>
              <a:buChar char="•"/>
              <a:tabLst>
                <a:tab pos="697865" algn="l"/>
              </a:tabLst>
            </a:pPr>
            <a:r>
              <a:rPr lang="en-US" sz="1100" spc="-10" dirty="0">
                <a:solidFill>
                  <a:srgbClr val="592B8A"/>
                </a:solidFill>
                <a:latin typeface="Verdana" panose="020B0604030504040204" pitchFamily="34" charset="0"/>
                <a:ea typeface="Verdana" panose="020B0604030504040204" pitchFamily="34" charset="0"/>
              </a:rPr>
              <a:t>Leadership:</a:t>
            </a:r>
            <a:endParaRPr lang="en-US" sz="1100" dirty="0">
              <a:solidFill>
                <a:srgbClr val="592B8A"/>
              </a:solidFill>
              <a:latin typeface="Verdana" panose="020B0604030504040204" pitchFamily="34" charset="0"/>
              <a:ea typeface="Verdana" panose="020B0604030504040204" pitchFamily="34" charset="0"/>
            </a:endParaRPr>
          </a:p>
        </p:txBody>
      </p:sp>
      <p:sp>
        <p:nvSpPr>
          <p:cNvPr id="4" name="object 3">
            <a:extLst>
              <a:ext uri="{FF2B5EF4-FFF2-40B4-BE49-F238E27FC236}">
                <a16:creationId xmlns:a16="http://schemas.microsoft.com/office/drawing/2014/main" id="{D01D47A1-F915-C68C-39D4-A49DF6ADEFF1}"/>
              </a:ext>
            </a:extLst>
          </p:cNvPr>
          <p:cNvSpPr txBox="1">
            <a:spLocks noGrp="1"/>
          </p:cNvSpPr>
          <p:nvPr>
            <p:ph type="title"/>
          </p:nvPr>
        </p:nvSpPr>
        <p:spPr>
          <a:xfrm>
            <a:off x="225516" y="5563"/>
            <a:ext cx="11740967" cy="689290"/>
          </a:xfrm>
          <a:prstGeom prst="rect">
            <a:avLst/>
          </a:prstGeom>
        </p:spPr>
        <p:txBody>
          <a:bodyPr vert="horz" wrap="square" lIns="0" tIns="194944" rIns="0" bIns="0" rtlCol="0">
            <a:spAutoFit/>
          </a:bodyPr>
          <a:lstStyle/>
          <a:p>
            <a:pPr marL="12700">
              <a:lnSpc>
                <a:spcPct val="100000"/>
              </a:lnSpc>
              <a:spcBef>
                <a:spcPts val="95"/>
              </a:spcBef>
            </a:pPr>
            <a:r>
              <a:rPr lang="en-US" sz="3200" spc="-10">
                <a:latin typeface="Verdana" panose="020B0604030504040204" pitchFamily="34" charset="0"/>
                <a:ea typeface="Verdana" panose="020B0604030504040204" pitchFamily="34" charset="0"/>
              </a:rPr>
              <a:t>ReMA </a:t>
            </a:r>
            <a:r>
              <a:rPr sz="3200" spc="-10">
                <a:latin typeface="Verdana" panose="020B0604030504040204" pitchFamily="34" charset="0"/>
                <a:ea typeface="Verdana" panose="020B0604030504040204" pitchFamily="34" charset="0"/>
              </a:rPr>
              <a:t>Councils</a:t>
            </a:r>
            <a:endParaRPr spc="-10">
              <a:latin typeface="Verdana" panose="020B060403050404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F9BDC5B1-2B98-EDBE-622A-8D98ADF12F1F}"/>
              </a:ext>
            </a:extLst>
          </p:cNvPr>
          <p:cNvSpPr txBox="1"/>
          <p:nvPr/>
        </p:nvSpPr>
        <p:spPr>
          <a:xfrm>
            <a:off x="1524000" y="1828800"/>
            <a:ext cx="6019800" cy="522900"/>
          </a:xfrm>
          <a:prstGeom prst="rect">
            <a:avLst/>
          </a:prstGeom>
          <a:noFill/>
        </p:spPr>
        <p:txBody>
          <a:bodyPr wrap="square" rtlCol="0">
            <a:spAutoFit/>
          </a:bodyPr>
          <a:lstStyle/>
          <a:p>
            <a:pPr>
              <a:lnSpc>
                <a:spcPct val="150000"/>
              </a:lnSpc>
            </a:pPr>
            <a:r>
              <a:rPr lang="en-US" sz="1000" dirty="0">
                <a:solidFill>
                  <a:srgbClr val="592B8A"/>
                </a:solidFill>
                <a:latin typeface="+mn-lt"/>
              </a:rPr>
              <a:t>Co-Chairs: Sam Shine &amp; Rob Wise</a:t>
            </a:r>
          </a:p>
          <a:p>
            <a:pPr>
              <a:lnSpc>
                <a:spcPct val="150000"/>
              </a:lnSpc>
            </a:pPr>
            <a:r>
              <a:rPr lang="en-US" sz="1000" dirty="0">
                <a:solidFill>
                  <a:srgbClr val="592B8A"/>
                </a:solidFill>
                <a:latin typeface="+mn-lt"/>
              </a:rPr>
              <a:t>Staff Liaison: Lacey Capps</a:t>
            </a:r>
          </a:p>
        </p:txBody>
      </p:sp>
      <p:sp>
        <p:nvSpPr>
          <p:cNvPr id="6" name="TextBox 5">
            <a:extLst>
              <a:ext uri="{FF2B5EF4-FFF2-40B4-BE49-F238E27FC236}">
                <a16:creationId xmlns:a16="http://schemas.microsoft.com/office/drawing/2014/main" id="{045C4463-311F-291C-673F-9ED1E3DFB6FD}"/>
              </a:ext>
            </a:extLst>
          </p:cNvPr>
          <p:cNvSpPr txBox="1"/>
          <p:nvPr/>
        </p:nvSpPr>
        <p:spPr>
          <a:xfrm>
            <a:off x="1524000" y="3581400"/>
            <a:ext cx="6019800" cy="522900"/>
          </a:xfrm>
          <a:prstGeom prst="rect">
            <a:avLst/>
          </a:prstGeom>
          <a:noFill/>
        </p:spPr>
        <p:txBody>
          <a:bodyPr wrap="square" rtlCol="0">
            <a:spAutoFit/>
          </a:bodyPr>
          <a:lstStyle/>
          <a:p>
            <a:pPr>
              <a:lnSpc>
                <a:spcPct val="150000"/>
              </a:lnSpc>
            </a:pPr>
            <a:r>
              <a:rPr lang="en-US" sz="1000" dirty="0">
                <a:solidFill>
                  <a:srgbClr val="592B8A"/>
                </a:solidFill>
                <a:latin typeface="+mn-lt"/>
              </a:rPr>
              <a:t>Co-Chairs: Josephita Harry &amp; Kim Scott</a:t>
            </a:r>
          </a:p>
          <a:p>
            <a:pPr>
              <a:lnSpc>
                <a:spcPct val="150000"/>
              </a:lnSpc>
            </a:pPr>
            <a:r>
              <a:rPr lang="en-US" sz="1000" dirty="0">
                <a:solidFill>
                  <a:srgbClr val="592B8A"/>
                </a:solidFill>
                <a:latin typeface="+mn-lt"/>
              </a:rPr>
              <a:t>Staff Liaison: Rachel Bookman</a:t>
            </a:r>
          </a:p>
        </p:txBody>
      </p:sp>
      <p:sp>
        <p:nvSpPr>
          <p:cNvPr id="7" name="TextBox 6">
            <a:extLst>
              <a:ext uri="{FF2B5EF4-FFF2-40B4-BE49-F238E27FC236}">
                <a16:creationId xmlns:a16="http://schemas.microsoft.com/office/drawing/2014/main" id="{AB8435D7-1904-AC3E-6FA1-F95C3C4AC059}"/>
              </a:ext>
            </a:extLst>
          </p:cNvPr>
          <p:cNvSpPr txBox="1"/>
          <p:nvPr/>
        </p:nvSpPr>
        <p:spPr>
          <a:xfrm>
            <a:off x="1676400" y="5545231"/>
            <a:ext cx="6019800" cy="522900"/>
          </a:xfrm>
          <a:prstGeom prst="rect">
            <a:avLst/>
          </a:prstGeom>
          <a:noFill/>
        </p:spPr>
        <p:txBody>
          <a:bodyPr wrap="square" rtlCol="0">
            <a:spAutoFit/>
          </a:bodyPr>
          <a:lstStyle/>
          <a:p>
            <a:pPr>
              <a:lnSpc>
                <a:spcPct val="150000"/>
              </a:lnSpc>
            </a:pPr>
            <a:r>
              <a:rPr lang="en-US" sz="1000" dirty="0">
                <a:solidFill>
                  <a:srgbClr val="592B8A"/>
                </a:solidFill>
                <a:latin typeface="+mn-lt"/>
              </a:rPr>
              <a:t>Co-Chairs: Barry Hunter &amp; Ron Donn</a:t>
            </a:r>
          </a:p>
          <a:p>
            <a:pPr>
              <a:lnSpc>
                <a:spcPct val="150000"/>
              </a:lnSpc>
            </a:pPr>
            <a:r>
              <a:rPr lang="en-US" sz="1000" dirty="0">
                <a:solidFill>
                  <a:srgbClr val="592B8A"/>
                </a:solidFill>
                <a:latin typeface="+mn-lt"/>
              </a:rPr>
              <a:t>Staff Liaison: Brianna Gianti</a:t>
            </a:r>
          </a:p>
        </p:txBody>
      </p:sp>
    </p:spTree>
    <p:extLst>
      <p:ext uri="{BB962C8B-B14F-4D97-AF65-F5344CB8AC3E}">
        <p14:creationId xmlns:p14="http://schemas.microsoft.com/office/powerpoint/2010/main" val="1233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a16="http://schemas.microsoft.com/office/drawing/2014/main" id="{B13269E1-731F-4833-B317-6F8F54E1DE95}"/>
              </a:ext>
            </a:extLst>
          </p:cNvPr>
          <p:cNvSpPr txBox="1">
            <a:spLocks/>
          </p:cNvSpPr>
          <p:nvPr/>
        </p:nvSpPr>
        <p:spPr>
          <a:xfrm>
            <a:off x="11067288" y="6463728"/>
            <a:ext cx="244475" cy="153888"/>
          </a:xfrm>
          <a:prstGeom prst="rect">
            <a:avLst/>
          </a:prstGeom>
        </p:spPr>
        <p:txBody>
          <a:bodyPr vert="horz" wrap="square" lIns="0" tIns="0" rIns="0" bIns="0" rtlCol="0">
            <a:spAutoFit/>
          </a:bodyPr>
          <a:lstStyle>
            <a:defPPr>
              <a:defRPr kern="0"/>
            </a:defPPr>
          </a:lstStyle>
          <a:p>
            <a:pPr marL="38100">
              <a:lnSpc>
                <a:spcPts val="1240"/>
              </a:lnSpc>
            </a:pPr>
            <a:fld id="{81D60167-4931-47E6-BA6A-407CBD079E47}" type="slidenum">
              <a:rPr lang="en-US" sz="1100" spc="-25" smtClean="0">
                <a:latin typeface="Verdana" panose="020B0604030504040204" pitchFamily="34" charset="0"/>
                <a:ea typeface="Verdana" panose="020B0604030504040204" pitchFamily="34" charset="0"/>
              </a:rPr>
              <a:pPr marL="38100">
                <a:lnSpc>
                  <a:spcPts val="1240"/>
                </a:lnSpc>
              </a:pPr>
              <a:t>17</a:t>
            </a:fld>
            <a:endParaRPr lang="en-US" sz="1100" spc="-25">
              <a:latin typeface="Verdana" panose="020B0604030504040204" pitchFamily="34" charset="0"/>
              <a:ea typeface="Verdana" panose="020B0604030504040204" pitchFamily="34" charset="0"/>
            </a:endParaRPr>
          </a:p>
        </p:txBody>
      </p:sp>
      <p:sp>
        <p:nvSpPr>
          <p:cNvPr id="3" name="object 2">
            <a:extLst>
              <a:ext uri="{FF2B5EF4-FFF2-40B4-BE49-F238E27FC236}">
                <a16:creationId xmlns:a16="http://schemas.microsoft.com/office/drawing/2014/main" id="{0FA556E6-BE9C-146D-E3A5-3A230566AEB4}"/>
              </a:ext>
            </a:extLst>
          </p:cNvPr>
          <p:cNvSpPr txBox="1"/>
          <p:nvPr/>
        </p:nvSpPr>
        <p:spPr>
          <a:xfrm>
            <a:off x="784418" y="1246323"/>
            <a:ext cx="9654981" cy="381515"/>
          </a:xfrm>
          <a:prstGeom prst="rect">
            <a:avLst/>
          </a:prstGeom>
        </p:spPr>
        <p:txBody>
          <a:bodyPr vert="horz" wrap="square" lIns="0" tIns="12065" rIns="0" bIns="0" rtlCol="0">
            <a:spAutoFit/>
          </a:bodyPr>
          <a:lstStyle/>
          <a:p>
            <a:pPr marL="12700">
              <a:lnSpc>
                <a:spcPct val="100000"/>
              </a:lnSpc>
              <a:spcBef>
                <a:spcPts val="95"/>
              </a:spcBef>
            </a:pPr>
            <a:r>
              <a:rPr sz="2400" b="1" spc="-30">
                <a:solidFill>
                  <a:srgbClr val="592B8A"/>
                </a:solidFill>
                <a:latin typeface="Verdana" panose="020B0604030504040204" pitchFamily="34" charset="0"/>
                <a:ea typeface="Verdana" panose="020B0604030504040204" pitchFamily="34" charset="0"/>
                <a:cs typeface="Calibri"/>
              </a:rPr>
              <a:t>Youth</a:t>
            </a:r>
            <a:r>
              <a:rPr sz="2400" b="1" spc="-90">
                <a:solidFill>
                  <a:srgbClr val="592B8A"/>
                </a:solidFill>
                <a:latin typeface="Verdana" panose="020B0604030504040204" pitchFamily="34" charset="0"/>
                <a:ea typeface="Verdana" panose="020B0604030504040204" pitchFamily="34" charset="0"/>
                <a:cs typeface="Calibri"/>
              </a:rPr>
              <a:t> </a:t>
            </a:r>
            <a:r>
              <a:rPr sz="2400" b="1">
                <a:solidFill>
                  <a:srgbClr val="592B8A"/>
                </a:solidFill>
                <a:latin typeface="Verdana" panose="020B0604030504040204" pitchFamily="34" charset="0"/>
                <a:ea typeface="Verdana" panose="020B0604030504040204" pitchFamily="34" charset="0"/>
                <a:cs typeface="Calibri"/>
              </a:rPr>
              <a:t>Outreach</a:t>
            </a:r>
            <a:r>
              <a:rPr sz="2400" b="1" spc="-65">
                <a:solidFill>
                  <a:srgbClr val="592B8A"/>
                </a:solidFill>
                <a:latin typeface="Verdana" panose="020B0604030504040204" pitchFamily="34" charset="0"/>
                <a:ea typeface="Verdana" panose="020B0604030504040204" pitchFamily="34" charset="0"/>
                <a:cs typeface="Calibri"/>
              </a:rPr>
              <a:t> </a:t>
            </a:r>
            <a:r>
              <a:rPr sz="2400" b="1">
                <a:solidFill>
                  <a:srgbClr val="592B8A"/>
                </a:solidFill>
                <a:latin typeface="Verdana" panose="020B0604030504040204" pitchFamily="34" charset="0"/>
                <a:ea typeface="Verdana" panose="020B0604030504040204" pitchFamily="34" charset="0"/>
                <a:cs typeface="Calibri"/>
              </a:rPr>
              <a:t>&amp;</a:t>
            </a:r>
            <a:r>
              <a:rPr sz="2400" b="1" spc="-80">
                <a:solidFill>
                  <a:srgbClr val="592B8A"/>
                </a:solidFill>
                <a:latin typeface="Verdana" panose="020B0604030504040204" pitchFamily="34" charset="0"/>
                <a:ea typeface="Verdana" panose="020B0604030504040204" pitchFamily="34" charset="0"/>
                <a:cs typeface="Calibri"/>
              </a:rPr>
              <a:t> </a:t>
            </a:r>
            <a:r>
              <a:rPr sz="2400" b="1" spc="-20">
                <a:solidFill>
                  <a:srgbClr val="592B8A"/>
                </a:solidFill>
                <a:latin typeface="Verdana" panose="020B0604030504040204" pitchFamily="34" charset="0"/>
                <a:ea typeface="Verdana" panose="020B0604030504040204" pitchFamily="34" charset="0"/>
                <a:cs typeface="Calibri"/>
              </a:rPr>
              <a:t>Workforce</a:t>
            </a:r>
            <a:r>
              <a:rPr sz="2400" b="1" spc="-70">
                <a:solidFill>
                  <a:srgbClr val="592B8A"/>
                </a:solidFill>
                <a:latin typeface="Verdana" panose="020B0604030504040204" pitchFamily="34" charset="0"/>
                <a:ea typeface="Verdana" panose="020B0604030504040204" pitchFamily="34" charset="0"/>
                <a:cs typeface="Calibri"/>
              </a:rPr>
              <a:t> </a:t>
            </a:r>
            <a:r>
              <a:rPr sz="2400" b="1" spc="-10">
                <a:solidFill>
                  <a:srgbClr val="592B8A"/>
                </a:solidFill>
                <a:latin typeface="Verdana" panose="020B0604030504040204" pitchFamily="34" charset="0"/>
                <a:ea typeface="Verdana" panose="020B0604030504040204" pitchFamily="34" charset="0"/>
                <a:cs typeface="Calibri"/>
              </a:rPr>
              <a:t>Development</a:t>
            </a:r>
            <a:endParaRPr sz="2400">
              <a:solidFill>
                <a:srgbClr val="592B8A"/>
              </a:solidFill>
              <a:latin typeface="Verdana" panose="020B0604030504040204" pitchFamily="34" charset="0"/>
              <a:ea typeface="Verdana" panose="020B0604030504040204" pitchFamily="34" charset="0"/>
              <a:cs typeface="Calibri"/>
            </a:endParaRPr>
          </a:p>
        </p:txBody>
      </p:sp>
      <p:sp>
        <p:nvSpPr>
          <p:cNvPr id="4" name="object 3">
            <a:extLst>
              <a:ext uri="{FF2B5EF4-FFF2-40B4-BE49-F238E27FC236}">
                <a16:creationId xmlns:a16="http://schemas.microsoft.com/office/drawing/2014/main" id="{A804F083-0EAF-0FFA-64C7-9F55C97CF286}"/>
              </a:ext>
            </a:extLst>
          </p:cNvPr>
          <p:cNvSpPr txBox="1"/>
          <p:nvPr/>
        </p:nvSpPr>
        <p:spPr>
          <a:xfrm>
            <a:off x="1241619" y="1684321"/>
            <a:ext cx="7679690" cy="648253"/>
          </a:xfrm>
          <a:prstGeom prst="rect">
            <a:avLst/>
          </a:prstGeom>
        </p:spPr>
        <p:txBody>
          <a:bodyPr vert="horz" wrap="square" lIns="0" tIns="55244" rIns="0" bIns="0" rtlCol="0">
            <a:spAutoFit/>
          </a:bodyPr>
          <a:lstStyle/>
          <a:p>
            <a:pPr marL="240665" indent="-227965">
              <a:lnSpc>
                <a:spcPct val="100000"/>
              </a:lnSpc>
              <a:spcBef>
                <a:spcPts val="434"/>
              </a:spcBef>
              <a:buFont typeface="Arial"/>
              <a:buChar char="•"/>
              <a:tabLst>
                <a:tab pos="240665" algn="l"/>
              </a:tabLst>
            </a:pPr>
            <a:r>
              <a:rPr sz="1200">
                <a:solidFill>
                  <a:srgbClr val="592B8A"/>
                </a:solidFill>
                <a:latin typeface="Verdana" panose="020B0604030504040204" pitchFamily="34" charset="0"/>
                <a:ea typeface="Verdana" panose="020B0604030504040204" pitchFamily="34" charset="0"/>
                <a:cs typeface="Calibri"/>
              </a:rPr>
              <a:t>Mission:</a:t>
            </a:r>
            <a:r>
              <a:rPr sz="1200" spc="-6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Provide</a:t>
            </a:r>
            <a:r>
              <a:rPr sz="1200" spc="-4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support</a:t>
            </a:r>
            <a:r>
              <a:rPr sz="1200" spc="-3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and</a:t>
            </a:r>
            <a:r>
              <a:rPr sz="1200" spc="-4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guidance</a:t>
            </a:r>
            <a:r>
              <a:rPr sz="1200" spc="-1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for</a:t>
            </a:r>
            <a:r>
              <a:rPr sz="1200" spc="-65">
                <a:solidFill>
                  <a:srgbClr val="592B8A"/>
                </a:solidFill>
                <a:latin typeface="Verdana" panose="020B0604030504040204" pitchFamily="34" charset="0"/>
                <a:ea typeface="Verdana" panose="020B0604030504040204" pitchFamily="34" charset="0"/>
                <a:cs typeface="Calibri"/>
              </a:rPr>
              <a:t> </a:t>
            </a:r>
            <a:r>
              <a:rPr lang="en-US" sz="1200" spc="-10">
                <a:solidFill>
                  <a:srgbClr val="592B8A"/>
                </a:solidFill>
                <a:latin typeface="Verdana" panose="020B0604030504040204" pitchFamily="34" charset="0"/>
                <a:ea typeface="Verdana" panose="020B0604030504040204" pitchFamily="34" charset="0"/>
                <a:cs typeface="Calibri"/>
              </a:rPr>
              <a:t>ReMA</a:t>
            </a:r>
            <a:r>
              <a:rPr sz="1200" spc="-10">
                <a:solidFill>
                  <a:srgbClr val="592B8A"/>
                </a:solidFill>
                <a:latin typeface="Verdana" panose="020B0604030504040204" pitchFamily="34" charset="0"/>
                <a:ea typeface="Verdana" panose="020B0604030504040204" pitchFamily="34" charset="0"/>
                <a:cs typeface="Calibri"/>
              </a:rPr>
              <a:t>’s</a:t>
            </a:r>
            <a:r>
              <a:rPr sz="1200" spc="-50">
                <a:solidFill>
                  <a:srgbClr val="592B8A"/>
                </a:solidFill>
                <a:latin typeface="Verdana" panose="020B0604030504040204" pitchFamily="34" charset="0"/>
                <a:ea typeface="Verdana" panose="020B0604030504040204" pitchFamily="34" charset="0"/>
                <a:cs typeface="Calibri"/>
              </a:rPr>
              <a:t> </a:t>
            </a:r>
            <a:r>
              <a:rPr sz="1200" spc="-10">
                <a:solidFill>
                  <a:srgbClr val="592B8A"/>
                </a:solidFill>
                <a:latin typeface="Verdana" panose="020B0604030504040204" pitchFamily="34" charset="0"/>
                <a:ea typeface="Verdana" panose="020B0604030504040204" pitchFamily="34" charset="0"/>
                <a:cs typeface="Calibri"/>
              </a:rPr>
              <a:t>workforce</a:t>
            </a:r>
            <a:r>
              <a:rPr sz="1200" spc="-65">
                <a:solidFill>
                  <a:srgbClr val="592B8A"/>
                </a:solidFill>
                <a:latin typeface="Verdana" panose="020B0604030504040204" pitchFamily="34" charset="0"/>
                <a:ea typeface="Verdana" panose="020B0604030504040204" pitchFamily="34" charset="0"/>
                <a:cs typeface="Calibri"/>
              </a:rPr>
              <a:t> </a:t>
            </a:r>
            <a:r>
              <a:rPr sz="1200" spc="-10">
                <a:solidFill>
                  <a:srgbClr val="592B8A"/>
                </a:solidFill>
                <a:latin typeface="Verdana" panose="020B0604030504040204" pitchFamily="34" charset="0"/>
                <a:ea typeface="Verdana" panose="020B0604030504040204" pitchFamily="34" charset="0"/>
                <a:cs typeface="Calibri"/>
              </a:rPr>
              <a:t>development</a:t>
            </a:r>
            <a:r>
              <a:rPr sz="1200" spc="-2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and</a:t>
            </a:r>
            <a:r>
              <a:rPr sz="1200" spc="-3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youth</a:t>
            </a:r>
            <a:r>
              <a:rPr sz="1200" spc="-5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outreach</a:t>
            </a:r>
            <a:r>
              <a:rPr sz="1200" spc="-25">
                <a:solidFill>
                  <a:srgbClr val="592B8A"/>
                </a:solidFill>
                <a:latin typeface="Verdana" panose="020B0604030504040204" pitchFamily="34" charset="0"/>
                <a:ea typeface="Verdana" panose="020B0604030504040204" pitchFamily="34" charset="0"/>
                <a:cs typeface="Calibri"/>
              </a:rPr>
              <a:t> </a:t>
            </a:r>
            <a:r>
              <a:rPr sz="1200" spc="-10">
                <a:solidFill>
                  <a:srgbClr val="592B8A"/>
                </a:solidFill>
                <a:latin typeface="Verdana" panose="020B0604030504040204" pitchFamily="34" charset="0"/>
                <a:ea typeface="Verdana" panose="020B0604030504040204" pitchFamily="34" charset="0"/>
                <a:cs typeface="Calibri"/>
              </a:rPr>
              <a:t>programs</a:t>
            </a:r>
            <a:endParaRPr sz="1200">
              <a:solidFill>
                <a:srgbClr val="592B8A"/>
              </a:solidFill>
              <a:latin typeface="Verdana" panose="020B0604030504040204" pitchFamily="34" charset="0"/>
              <a:ea typeface="Verdana" panose="020B0604030504040204" pitchFamily="34" charset="0"/>
              <a:cs typeface="Calibri"/>
            </a:endParaRPr>
          </a:p>
          <a:p>
            <a:pPr marL="240665" indent="-227965">
              <a:lnSpc>
                <a:spcPct val="100000"/>
              </a:lnSpc>
              <a:spcBef>
                <a:spcPts val="335"/>
              </a:spcBef>
              <a:buFont typeface="Arial"/>
              <a:buChar char="•"/>
              <a:tabLst>
                <a:tab pos="240665" algn="l"/>
              </a:tabLst>
            </a:pPr>
            <a:r>
              <a:rPr sz="1200" spc="-10">
                <a:solidFill>
                  <a:srgbClr val="592B8A"/>
                </a:solidFill>
                <a:latin typeface="Verdana" panose="020B0604030504040204" pitchFamily="34" charset="0"/>
                <a:ea typeface="Verdana" panose="020B0604030504040204" pitchFamily="34" charset="0"/>
                <a:cs typeface="Calibri"/>
              </a:rPr>
              <a:t>Leadership:</a:t>
            </a:r>
            <a:endParaRPr sz="1200">
              <a:solidFill>
                <a:srgbClr val="592B8A"/>
              </a:solidFill>
              <a:latin typeface="Verdana" panose="020B0604030504040204" pitchFamily="34" charset="0"/>
              <a:ea typeface="Verdana" panose="020B0604030504040204" pitchFamily="34" charset="0"/>
              <a:cs typeface="Calibri"/>
            </a:endParaRPr>
          </a:p>
        </p:txBody>
      </p:sp>
      <p:sp>
        <p:nvSpPr>
          <p:cNvPr id="5" name="object 4">
            <a:extLst>
              <a:ext uri="{FF2B5EF4-FFF2-40B4-BE49-F238E27FC236}">
                <a16:creationId xmlns:a16="http://schemas.microsoft.com/office/drawing/2014/main" id="{169D276D-0B34-7B64-40F0-E8B339A0525B}"/>
              </a:ext>
            </a:extLst>
          </p:cNvPr>
          <p:cNvSpPr txBox="1"/>
          <p:nvPr/>
        </p:nvSpPr>
        <p:spPr>
          <a:xfrm>
            <a:off x="784419" y="3637479"/>
            <a:ext cx="6530781" cy="381515"/>
          </a:xfrm>
          <a:prstGeom prst="rect">
            <a:avLst/>
          </a:prstGeom>
        </p:spPr>
        <p:txBody>
          <a:bodyPr vert="horz" wrap="square" lIns="0" tIns="12065" rIns="0" bIns="0" rtlCol="0">
            <a:spAutoFit/>
          </a:bodyPr>
          <a:lstStyle/>
          <a:p>
            <a:pPr marL="12700">
              <a:lnSpc>
                <a:spcPct val="100000"/>
              </a:lnSpc>
              <a:spcBef>
                <a:spcPts val="95"/>
              </a:spcBef>
            </a:pPr>
            <a:r>
              <a:rPr sz="2400" b="1" spc="-45">
                <a:solidFill>
                  <a:srgbClr val="592B8A"/>
                </a:solidFill>
                <a:latin typeface="Verdana" panose="020B0604030504040204" pitchFamily="34" charset="0"/>
                <a:ea typeface="Verdana" panose="020B0604030504040204" pitchFamily="34" charset="0"/>
                <a:cs typeface="Calibri"/>
              </a:rPr>
              <a:t>PAC</a:t>
            </a:r>
            <a:r>
              <a:rPr sz="2400" b="1" spc="-114">
                <a:solidFill>
                  <a:srgbClr val="592B8A"/>
                </a:solidFill>
                <a:latin typeface="Verdana" panose="020B0604030504040204" pitchFamily="34" charset="0"/>
                <a:ea typeface="Verdana" panose="020B0604030504040204" pitchFamily="34" charset="0"/>
                <a:cs typeface="Calibri"/>
              </a:rPr>
              <a:t> </a:t>
            </a:r>
            <a:r>
              <a:rPr sz="2400" b="1" spc="-10">
                <a:solidFill>
                  <a:srgbClr val="592B8A"/>
                </a:solidFill>
                <a:latin typeface="Verdana" panose="020B0604030504040204" pitchFamily="34" charset="0"/>
                <a:ea typeface="Verdana" panose="020B0604030504040204" pitchFamily="34" charset="0"/>
                <a:cs typeface="Calibri"/>
              </a:rPr>
              <a:t>Leadership</a:t>
            </a:r>
            <a:endParaRPr sz="2400">
              <a:solidFill>
                <a:srgbClr val="592B8A"/>
              </a:solidFill>
              <a:latin typeface="Verdana" panose="020B0604030504040204" pitchFamily="34" charset="0"/>
              <a:ea typeface="Verdana" panose="020B0604030504040204" pitchFamily="34" charset="0"/>
              <a:cs typeface="Calibri"/>
            </a:endParaRPr>
          </a:p>
        </p:txBody>
      </p:sp>
      <p:sp>
        <p:nvSpPr>
          <p:cNvPr id="6" name="object 5">
            <a:extLst>
              <a:ext uri="{FF2B5EF4-FFF2-40B4-BE49-F238E27FC236}">
                <a16:creationId xmlns:a16="http://schemas.microsoft.com/office/drawing/2014/main" id="{B1111CA2-A4CB-357E-0E83-17200F339AEC}"/>
              </a:ext>
            </a:extLst>
          </p:cNvPr>
          <p:cNvSpPr txBox="1"/>
          <p:nvPr/>
        </p:nvSpPr>
        <p:spPr>
          <a:xfrm>
            <a:off x="1241619" y="4117539"/>
            <a:ext cx="9718040" cy="645690"/>
          </a:xfrm>
          <a:prstGeom prst="rect">
            <a:avLst/>
          </a:prstGeom>
        </p:spPr>
        <p:txBody>
          <a:bodyPr vert="horz" wrap="square" lIns="0" tIns="37465" rIns="0" bIns="0" rtlCol="0">
            <a:spAutoFit/>
          </a:bodyPr>
          <a:lstStyle/>
          <a:p>
            <a:pPr marL="240665" marR="5080" indent="-228600">
              <a:lnSpc>
                <a:spcPts val="1510"/>
              </a:lnSpc>
              <a:spcBef>
                <a:spcPts val="295"/>
              </a:spcBef>
              <a:buFont typeface="Arial"/>
              <a:buChar char="•"/>
              <a:tabLst>
                <a:tab pos="240665" algn="l"/>
              </a:tabLst>
            </a:pPr>
            <a:r>
              <a:rPr sz="1200">
                <a:solidFill>
                  <a:srgbClr val="592B8A"/>
                </a:solidFill>
                <a:latin typeface="Verdana" panose="020B0604030504040204" pitchFamily="34" charset="0"/>
                <a:ea typeface="Verdana" panose="020B0604030504040204" pitchFamily="34" charset="0"/>
                <a:cs typeface="Calibri"/>
              </a:rPr>
              <a:t>Mission:</a:t>
            </a:r>
            <a:r>
              <a:rPr sz="1200" spc="-4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Broaden</a:t>
            </a:r>
            <a:r>
              <a:rPr sz="1200" spc="-4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the</a:t>
            </a:r>
            <a:r>
              <a:rPr sz="1200" spc="-15">
                <a:solidFill>
                  <a:srgbClr val="592B8A"/>
                </a:solidFill>
                <a:latin typeface="Verdana" panose="020B0604030504040204" pitchFamily="34" charset="0"/>
                <a:ea typeface="Verdana" panose="020B0604030504040204" pitchFamily="34" charset="0"/>
                <a:cs typeface="Calibri"/>
              </a:rPr>
              <a:t> </a:t>
            </a:r>
            <a:r>
              <a:rPr sz="1200" spc="-10">
                <a:solidFill>
                  <a:srgbClr val="592B8A"/>
                </a:solidFill>
                <a:latin typeface="Verdana" panose="020B0604030504040204" pitchFamily="34" charset="0"/>
                <a:ea typeface="Verdana" panose="020B0604030504040204" pitchFamily="34" charset="0"/>
                <a:cs typeface="Calibri"/>
              </a:rPr>
              <a:t>understanding</a:t>
            </a:r>
            <a:r>
              <a:rPr sz="1200">
                <a:solidFill>
                  <a:srgbClr val="592B8A"/>
                </a:solidFill>
                <a:latin typeface="Verdana" panose="020B0604030504040204" pitchFamily="34" charset="0"/>
                <a:ea typeface="Verdana" panose="020B0604030504040204" pitchFamily="34" charset="0"/>
                <a:cs typeface="Calibri"/>
              </a:rPr>
              <a:t> of</a:t>
            </a:r>
            <a:r>
              <a:rPr sz="1200" spc="-4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a:t>
            </a:r>
            <a:r>
              <a:rPr sz="1200" spc="-4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and</a:t>
            </a:r>
            <a:r>
              <a:rPr sz="1200" spc="-2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increase</a:t>
            </a:r>
            <a:r>
              <a:rPr sz="1200" spc="-15">
                <a:solidFill>
                  <a:srgbClr val="592B8A"/>
                </a:solidFill>
                <a:latin typeface="Verdana" panose="020B0604030504040204" pitchFamily="34" charset="0"/>
                <a:ea typeface="Verdana" panose="020B0604030504040204" pitchFamily="34" charset="0"/>
                <a:cs typeface="Calibri"/>
              </a:rPr>
              <a:t> </a:t>
            </a:r>
            <a:r>
              <a:rPr sz="1200" spc="-10">
                <a:solidFill>
                  <a:srgbClr val="592B8A"/>
                </a:solidFill>
                <a:latin typeface="Verdana" panose="020B0604030504040204" pitchFamily="34" charset="0"/>
                <a:ea typeface="Verdana" panose="020B0604030504040204" pitchFamily="34" charset="0"/>
                <a:cs typeface="Calibri"/>
              </a:rPr>
              <a:t>participation</a:t>
            </a:r>
            <a:r>
              <a:rPr sz="1200" spc="-2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in</a:t>
            </a:r>
            <a:r>
              <a:rPr sz="1200" spc="-3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a:t>
            </a:r>
            <a:r>
              <a:rPr sz="1200" spc="-3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the</a:t>
            </a:r>
            <a:r>
              <a:rPr sz="1200" spc="-3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political</a:t>
            </a:r>
            <a:r>
              <a:rPr sz="1200" spc="-2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activities</a:t>
            </a:r>
            <a:r>
              <a:rPr sz="1200" spc="-1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of</a:t>
            </a:r>
            <a:r>
              <a:rPr sz="1200" spc="-45">
                <a:solidFill>
                  <a:srgbClr val="592B8A"/>
                </a:solidFill>
                <a:latin typeface="Verdana" panose="020B0604030504040204" pitchFamily="34" charset="0"/>
                <a:ea typeface="Verdana" panose="020B0604030504040204" pitchFamily="34" charset="0"/>
                <a:cs typeface="Calibri"/>
              </a:rPr>
              <a:t> </a:t>
            </a:r>
            <a:r>
              <a:rPr lang="en-US" sz="1200">
                <a:solidFill>
                  <a:srgbClr val="592B8A"/>
                </a:solidFill>
                <a:latin typeface="Verdana" panose="020B0604030504040204" pitchFamily="34" charset="0"/>
                <a:ea typeface="Verdana" panose="020B0604030504040204" pitchFamily="34" charset="0"/>
                <a:cs typeface="Calibri"/>
              </a:rPr>
              <a:t>ReMA</a:t>
            </a:r>
            <a:r>
              <a:rPr sz="1200" spc="-5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and</a:t>
            </a:r>
            <a:r>
              <a:rPr sz="1200" spc="-1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provide</a:t>
            </a:r>
            <a:r>
              <a:rPr sz="1200" spc="-40">
                <a:solidFill>
                  <a:srgbClr val="592B8A"/>
                </a:solidFill>
                <a:latin typeface="Verdana" panose="020B0604030504040204" pitchFamily="34" charset="0"/>
                <a:ea typeface="Verdana" panose="020B0604030504040204" pitchFamily="34" charset="0"/>
                <a:cs typeface="Calibri"/>
              </a:rPr>
              <a:t> </a:t>
            </a:r>
            <a:r>
              <a:rPr sz="1200" spc="-10">
                <a:solidFill>
                  <a:srgbClr val="592B8A"/>
                </a:solidFill>
                <a:latin typeface="Verdana" panose="020B0604030504040204" pitchFamily="34" charset="0"/>
                <a:ea typeface="Verdana" panose="020B0604030504040204" pitchFamily="34" charset="0"/>
                <a:cs typeface="Calibri"/>
              </a:rPr>
              <a:t>strategic</a:t>
            </a:r>
            <a:r>
              <a:rPr sz="1200" spc="-40">
                <a:solidFill>
                  <a:srgbClr val="592B8A"/>
                </a:solidFill>
                <a:latin typeface="Verdana" panose="020B0604030504040204" pitchFamily="34" charset="0"/>
                <a:ea typeface="Verdana" panose="020B0604030504040204" pitchFamily="34" charset="0"/>
                <a:cs typeface="Calibri"/>
              </a:rPr>
              <a:t> </a:t>
            </a:r>
            <a:r>
              <a:rPr sz="1200" spc="-10">
                <a:solidFill>
                  <a:srgbClr val="592B8A"/>
                </a:solidFill>
                <a:latin typeface="Verdana" panose="020B0604030504040204" pitchFamily="34" charset="0"/>
                <a:ea typeface="Verdana" panose="020B0604030504040204" pitchFamily="34" charset="0"/>
                <a:cs typeface="Calibri"/>
              </a:rPr>
              <a:t>planning </a:t>
            </a:r>
            <a:r>
              <a:rPr sz="1200">
                <a:solidFill>
                  <a:srgbClr val="592B8A"/>
                </a:solidFill>
                <a:latin typeface="Verdana" panose="020B0604030504040204" pitchFamily="34" charset="0"/>
                <a:ea typeface="Verdana" panose="020B0604030504040204" pitchFamily="34" charset="0"/>
                <a:cs typeface="Calibri"/>
              </a:rPr>
              <a:t>and</a:t>
            </a:r>
            <a:r>
              <a:rPr sz="1200" spc="-20">
                <a:solidFill>
                  <a:srgbClr val="592B8A"/>
                </a:solidFill>
                <a:latin typeface="Verdana" panose="020B0604030504040204" pitchFamily="34" charset="0"/>
                <a:ea typeface="Verdana" panose="020B0604030504040204" pitchFamily="34" charset="0"/>
                <a:cs typeface="Calibri"/>
              </a:rPr>
              <a:t> </a:t>
            </a:r>
            <a:r>
              <a:rPr sz="1200" spc="-10">
                <a:solidFill>
                  <a:srgbClr val="592B8A"/>
                </a:solidFill>
                <a:latin typeface="Verdana" panose="020B0604030504040204" pitchFamily="34" charset="0"/>
                <a:ea typeface="Verdana" panose="020B0604030504040204" pitchFamily="34" charset="0"/>
                <a:cs typeface="Calibri"/>
              </a:rPr>
              <a:t>execution </a:t>
            </a:r>
            <a:r>
              <a:rPr sz="1200">
                <a:solidFill>
                  <a:srgbClr val="592B8A"/>
                </a:solidFill>
                <a:latin typeface="Verdana" panose="020B0604030504040204" pitchFamily="34" charset="0"/>
                <a:ea typeface="Verdana" panose="020B0604030504040204" pitchFamily="34" charset="0"/>
                <a:cs typeface="Calibri"/>
              </a:rPr>
              <a:t>of</a:t>
            </a:r>
            <a:r>
              <a:rPr sz="1200" spc="-3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such</a:t>
            </a:r>
            <a:r>
              <a:rPr sz="1200" spc="-20">
                <a:solidFill>
                  <a:srgbClr val="592B8A"/>
                </a:solidFill>
                <a:latin typeface="Verdana" panose="020B0604030504040204" pitchFamily="34" charset="0"/>
                <a:ea typeface="Verdana" panose="020B0604030504040204" pitchFamily="34" charset="0"/>
                <a:cs typeface="Calibri"/>
              </a:rPr>
              <a:t> </a:t>
            </a:r>
            <a:r>
              <a:rPr sz="1200" spc="-10">
                <a:solidFill>
                  <a:srgbClr val="592B8A"/>
                </a:solidFill>
                <a:latin typeface="Verdana" panose="020B0604030504040204" pitchFamily="34" charset="0"/>
                <a:ea typeface="Verdana" panose="020B0604030504040204" pitchFamily="34" charset="0"/>
                <a:cs typeface="Calibri"/>
              </a:rPr>
              <a:t>activities.</a:t>
            </a:r>
            <a:endParaRPr sz="1200">
              <a:solidFill>
                <a:srgbClr val="592B8A"/>
              </a:solidFill>
              <a:latin typeface="Verdana" panose="020B0604030504040204" pitchFamily="34" charset="0"/>
              <a:ea typeface="Verdana" panose="020B0604030504040204" pitchFamily="34" charset="0"/>
              <a:cs typeface="Calibri"/>
            </a:endParaRPr>
          </a:p>
          <a:p>
            <a:pPr marL="240665" indent="-227965">
              <a:lnSpc>
                <a:spcPct val="100000"/>
              </a:lnSpc>
              <a:spcBef>
                <a:spcPts val="305"/>
              </a:spcBef>
              <a:buFont typeface="Arial"/>
              <a:buChar char="•"/>
              <a:tabLst>
                <a:tab pos="240665" algn="l"/>
              </a:tabLst>
            </a:pPr>
            <a:r>
              <a:rPr sz="1200" spc="-10">
                <a:solidFill>
                  <a:srgbClr val="592B8A"/>
                </a:solidFill>
                <a:latin typeface="Verdana" panose="020B0604030504040204" pitchFamily="34" charset="0"/>
                <a:ea typeface="Verdana" panose="020B0604030504040204" pitchFamily="34" charset="0"/>
                <a:cs typeface="Calibri"/>
              </a:rPr>
              <a:t>Leadership:</a:t>
            </a:r>
            <a:endParaRPr sz="1200">
              <a:solidFill>
                <a:srgbClr val="592B8A"/>
              </a:solidFill>
              <a:latin typeface="Verdana" panose="020B0604030504040204" pitchFamily="34" charset="0"/>
              <a:ea typeface="Verdana" panose="020B0604030504040204" pitchFamily="34" charset="0"/>
              <a:cs typeface="Calibri"/>
            </a:endParaRPr>
          </a:p>
        </p:txBody>
      </p:sp>
      <p:sp>
        <p:nvSpPr>
          <p:cNvPr id="7" name="object 6">
            <a:extLst>
              <a:ext uri="{FF2B5EF4-FFF2-40B4-BE49-F238E27FC236}">
                <a16:creationId xmlns:a16="http://schemas.microsoft.com/office/drawing/2014/main" id="{0FA24A69-9786-0F35-CDEC-0F2635068B35}"/>
              </a:ext>
            </a:extLst>
          </p:cNvPr>
          <p:cNvSpPr txBox="1">
            <a:spLocks noGrp="1"/>
          </p:cNvSpPr>
          <p:nvPr>
            <p:ph type="title"/>
          </p:nvPr>
        </p:nvSpPr>
        <p:spPr>
          <a:xfrm>
            <a:off x="225516" y="5563"/>
            <a:ext cx="11740967" cy="750846"/>
          </a:xfrm>
          <a:prstGeom prst="rect">
            <a:avLst/>
          </a:prstGeom>
        </p:spPr>
        <p:txBody>
          <a:bodyPr vert="horz" wrap="square" lIns="0" tIns="194944" rIns="0" bIns="0" rtlCol="0">
            <a:spAutoFit/>
          </a:bodyPr>
          <a:lstStyle/>
          <a:p>
            <a:pPr marL="12700">
              <a:lnSpc>
                <a:spcPct val="100000"/>
              </a:lnSpc>
              <a:spcBef>
                <a:spcPts val="95"/>
              </a:spcBef>
            </a:pPr>
            <a:r>
              <a:rPr lang="en-US" sz="3200">
                <a:latin typeface="Verdana" panose="020B0604030504040204" pitchFamily="34" charset="0"/>
                <a:ea typeface="Verdana" panose="020B0604030504040204" pitchFamily="34" charset="0"/>
              </a:rPr>
              <a:t>ReMA </a:t>
            </a:r>
            <a:r>
              <a:rPr sz="3200">
                <a:latin typeface="Verdana" panose="020B0604030504040204" pitchFamily="34" charset="0"/>
                <a:ea typeface="Verdana" panose="020B0604030504040204" pitchFamily="34" charset="0"/>
              </a:rPr>
              <a:t>Advisory</a:t>
            </a:r>
            <a:r>
              <a:rPr sz="3600" spc="-114">
                <a:latin typeface="Verdana" panose="020B0604030504040204" pitchFamily="34" charset="0"/>
                <a:ea typeface="Verdana" panose="020B0604030504040204" pitchFamily="34" charset="0"/>
              </a:rPr>
              <a:t> </a:t>
            </a:r>
            <a:r>
              <a:rPr sz="3600" spc="-10">
                <a:latin typeface="Verdana" panose="020B0604030504040204" pitchFamily="34" charset="0"/>
                <a:ea typeface="Verdana" panose="020B0604030504040204" pitchFamily="34" charset="0"/>
              </a:rPr>
              <a:t>Groups</a:t>
            </a:r>
          </a:p>
        </p:txBody>
      </p:sp>
      <p:sp>
        <p:nvSpPr>
          <p:cNvPr id="8" name="TextBox 7">
            <a:extLst>
              <a:ext uri="{FF2B5EF4-FFF2-40B4-BE49-F238E27FC236}">
                <a16:creationId xmlns:a16="http://schemas.microsoft.com/office/drawing/2014/main" id="{2DEA3021-126E-704C-9ACC-DC362B053EB1}"/>
              </a:ext>
            </a:extLst>
          </p:cNvPr>
          <p:cNvSpPr txBox="1"/>
          <p:nvPr/>
        </p:nvSpPr>
        <p:spPr>
          <a:xfrm>
            <a:off x="1752600" y="2289774"/>
            <a:ext cx="6019800" cy="522900"/>
          </a:xfrm>
          <a:prstGeom prst="rect">
            <a:avLst/>
          </a:prstGeom>
          <a:noFill/>
        </p:spPr>
        <p:txBody>
          <a:bodyPr wrap="square" rtlCol="0">
            <a:spAutoFit/>
          </a:bodyPr>
          <a:lstStyle/>
          <a:p>
            <a:pPr>
              <a:lnSpc>
                <a:spcPct val="150000"/>
              </a:lnSpc>
            </a:pPr>
            <a:r>
              <a:rPr lang="en-US" sz="1000">
                <a:solidFill>
                  <a:srgbClr val="592B8A"/>
                </a:solidFill>
                <a:latin typeface="+mn-lt"/>
              </a:rPr>
              <a:t>Co-Chairs: Andy Wahl &amp; Marvin Finkelstein</a:t>
            </a:r>
          </a:p>
          <a:p>
            <a:pPr>
              <a:lnSpc>
                <a:spcPct val="150000"/>
              </a:lnSpc>
            </a:pPr>
            <a:r>
              <a:rPr lang="en-US" sz="1000">
                <a:solidFill>
                  <a:srgbClr val="592B8A"/>
                </a:solidFill>
                <a:latin typeface="+mn-lt"/>
              </a:rPr>
              <a:t>Staff Liaison: Cheryl Coleman</a:t>
            </a:r>
          </a:p>
        </p:txBody>
      </p:sp>
      <p:sp>
        <p:nvSpPr>
          <p:cNvPr id="9" name="TextBox 8">
            <a:extLst>
              <a:ext uri="{FF2B5EF4-FFF2-40B4-BE49-F238E27FC236}">
                <a16:creationId xmlns:a16="http://schemas.microsoft.com/office/drawing/2014/main" id="{6393AF11-5C7E-392E-0CBB-FCE7E5931A30}"/>
              </a:ext>
            </a:extLst>
          </p:cNvPr>
          <p:cNvSpPr txBox="1"/>
          <p:nvPr/>
        </p:nvSpPr>
        <p:spPr>
          <a:xfrm>
            <a:off x="1752600" y="4786177"/>
            <a:ext cx="6019800" cy="522900"/>
          </a:xfrm>
          <a:prstGeom prst="rect">
            <a:avLst/>
          </a:prstGeom>
          <a:noFill/>
        </p:spPr>
        <p:txBody>
          <a:bodyPr wrap="square" rtlCol="0">
            <a:spAutoFit/>
          </a:bodyPr>
          <a:lstStyle/>
          <a:p>
            <a:pPr>
              <a:lnSpc>
                <a:spcPct val="150000"/>
              </a:lnSpc>
            </a:pPr>
            <a:r>
              <a:rPr lang="en-US" sz="1000">
                <a:solidFill>
                  <a:srgbClr val="592B8A"/>
                </a:solidFill>
                <a:latin typeface="+mn-lt"/>
              </a:rPr>
              <a:t>Chair: TBD</a:t>
            </a:r>
          </a:p>
          <a:p>
            <a:pPr>
              <a:lnSpc>
                <a:spcPct val="150000"/>
              </a:lnSpc>
            </a:pPr>
            <a:r>
              <a:rPr lang="en-US" sz="1000">
                <a:solidFill>
                  <a:srgbClr val="592B8A"/>
                </a:solidFill>
                <a:latin typeface="+mn-lt"/>
              </a:rPr>
              <a:t>Staff Liaison: Billy Johnson</a:t>
            </a:r>
          </a:p>
        </p:txBody>
      </p:sp>
    </p:spTree>
    <p:extLst>
      <p:ext uri="{BB962C8B-B14F-4D97-AF65-F5344CB8AC3E}">
        <p14:creationId xmlns:p14="http://schemas.microsoft.com/office/powerpoint/2010/main" val="1749565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0">
            <a:extLst>
              <a:ext uri="{FF2B5EF4-FFF2-40B4-BE49-F238E27FC236}">
                <a16:creationId xmlns:a16="http://schemas.microsoft.com/office/drawing/2014/main" id="{5EB95D4A-D904-5A31-9820-414B5A001329}"/>
              </a:ext>
            </a:extLst>
          </p:cNvPr>
          <p:cNvSpPr txBox="1">
            <a:spLocks/>
          </p:cNvSpPr>
          <p:nvPr/>
        </p:nvSpPr>
        <p:spPr>
          <a:xfrm>
            <a:off x="11067288" y="6463728"/>
            <a:ext cx="244475" cy="153888"/>
          </a:xfrm>
          <a:prstGeom prst="rect">
            <a:avLst/>
          </a:prstGeom>
        </p:spPr>
        <p:txBody>
          <a:bodyPr vert="horz" wrap="square" lIns="0" tIns="0" rIns="0" bIns="0" rtlCol="0">
            <a:spAutoFit/>
          </a:bodyPr>
          <a:lstStyle>
            <a:defPPr>
              <a:defRPr kern="0"/>
            </a:defPPr>
          </a:lstStyle>
          <a:p>
            <a:pPr marL="38100">
              <a:lnSpc>
                <a:spcPts val="1240"/>
              </a:lnSpc>
            </a:pPr>
            <a:fld id="{81D60167-4931-47E6-BA6A-407CBD079E47}" type="slidenum">
              <a:rPr lang="en-US" sz="1100" spc="-25" smtClean="0">
                <a:latin typeface="Verdana" panose="020B0604030504040204" pitchFamily="34" charset="0"/>
                <a:ea typeface="Verdana" panose="020B0604030504040204" pitchFamily="34" charset="0"/>
              </a:rPr>
              <a:pPr marL="38100">
                <a:lnSpc>
                  <a:spcPts val="1240"/>
                </a:lnSpc>
              </a:pPr>
              <a:t>18</a:t>
            </a:fld>
            <a:endParaRPr lang="en-US" sz="1100" spc="-25">
              <a:latin typeface="Verdana" panose="020B0604030504040204" pitchFamily="34" charset="0"/>
              <a:ea typeface="Verdana" panose="020B0604030504040204" pitchFamily="34" charset="0"/>
            </a:endParaRPr>
          </a:p>
        </p:txBody>
      </p:sp>
      <p:sp>
        <p:nvSpPr>
          <p:cNvPr id="3" name="object 2">
            <a:extLst>
              <a:ext uri="{FF2B5EF4-FFF2-40B4-BE49-F238E27FC236}">
                <a16:creationId xmlns:a16="http://schemas.microsoft.com/office/drawing/2014/main" id="{2173609D-094D-28D6-7D37-76A1B6885BAE}"/>
              </a:ext>
            </a:extLst>
          </p:cNvPr>
          <p:cNvSpPr txBox="1">
            <a:spLocks noGrp="1"/>
          </p:cNvSpPr>
          <p:nvPr>
            <p:ph type="title"/>
          </p:nvPr>
        </p:nvSpPr>
        <p:spPr>
          <a:xfrm>
            <a:off x="225516" y="5563"/>
            <a:ext cx="11740967" cy="983979"/>
          </a:xfrm>
          <a:prstGeom prst="rect">
            <a:avLst/>
          </a:prstGeom>
        </p:spPr>
        <p:txBody>
          <a:bodyPr vert="horz" wrap="square" lIns="0" tIns="425823" rIns="0" bIns="0" rtlCol="0">
            <a:spAutoFit/>
          </a:bodyPr>
          <a:lstStyle/>
          <a:p>
            <a:pPr marL="143510">
              <a:lnSpc>
                <a:spcPct val="100000"/>
              </a:lnSpc>
              <a:spcBef>
                <a:spcPts val="95"/>
              </a:spcBef>
            </a:pPr>
            <a:r>
              <a:rPr lang="en-US" sz="3200" spc="-10">
                <a:latin typeface="Verdana" panose="020B0604030504040204" pitchFamily="34" charset="0"/>
                <a:ea typeface="Verdana" panose="020B0604030504040204" pitchFamily="34" charset="0"/>
              </a:rPr>
              <a:t>ReMA </a:t>
            </a:r>
            <a:r>
              <a:rPr sz="3200" spc="-10">
                <a:latin typeface="Verdana" panose="020B0604030504040204" pitchFamily="34" charset="0"/>
                <a:ea typeface="Verdana" panose="020B0604030504040204" pitchFamily="34" charset="0"/>
              </a:rPr>
              <a:t>Chapters</a:t>
            </a:r>
            <a:r>
              <a:rPr sz="3600" spc="-110">
                <a:latin typeface="Verdana" panose="020B0604030504040204" pitchFamily="34" charset="0"/>
                <a:ea typeface="Verdana" panose="020B0604030504040204" pitchFamily="34" charset="0"/>
              </a:rPr>
              <a:t> </a:t>
            </a:r>
            <a:r>
              <a:rPr sz="3600">
                <a:latin typeface="Verdana" panose="020B0604030504040204" pitchFamily="34" charset="0"/>
                <a:ea typeface="Verdana" panose="020B0604030504040204" pitchFamily="34" charset="0"/>
              </a:rPr>
              <a:t>&amp;</a:t>
            </a:r>
            <a:r>
              <a:rPr sz="3600" spc="-140">
                <a:latin typeface="Verdana" panose="020B0604030504040204" pitchFamily="34" charset="0"/>
                <a:ea typeface="Verdana" panose="020B0604030504040204" pitchFamily="34" charset="0"/>
              </a:rPr>
              <a:t> </a:t>
            </a:r>
            <a:r>
              <a:rPr sz="3600">
                <a:latin typeface="Verdana" panose="020B0604030504040204" pitchFamily="34" charset="0"/>
                <a:ea typeface="Verdana" panose="020B0604030504040204" pitchFamily="34" charset="0"/>
              </a:rPr>
              <a:t>Regions</a:t>
            </a:r>
            <a:r>
              <a:rPr sz="3600" spc="-105">
                <a:latin typeface="Verdana" panose="020B0604030504040204" pitchFamily="34" charset="0"/>
                <a:ea typeface="Verdana" panose="020B0604030504040204" pitchFamily="34" charset="0"/>
              </a:rPr>
              <a:t> </a:t>
            </a:r>
            <a:r>
              <a:rPr sz="3600" spc="-20">
                <a:latin typeface="Verdana" panose="020B0604030504040204" pitchFamily="34" charset="0"/>
                <a:ea typeface="Verdana" panose="020B0604030504040204" pitchFamily="34" charset="0"/>
              </a:rPr>
              <a:t>(18)</a:t>
            </a:r>
          </a:p>
        </p:txBody>
      </p:sp>
      <p:sp>
        <p:nvSpPr>
          <p:cNvPr id="4" name="object 3">
            <a:extLst>
              <a:ext uri="{FF2B5EF4-FFF2-40B4-BE49-F238E27FC236}">
                <a16:creationId xmlns:a16="http://schemas.microsoft.com/office/drawing/2014/main" id="{223BC3B9-5762-61AA-D436-7D5938FEB029}"/>
              </a:ext>
            </a:extLst>
          </p:cNvPr>
          <p:cNvSpPr txBox="1"/>
          <p:nvPr/>
        </p:nvSpPr>
        <p:spPr>
          <a:xfrm>
            <a:off x="860618" y="1298252"/>
            <a:ext cx="5616382" cy="381515"/>
          </a:xfrm>
          <a:prstGeom prst="rect">
            <a:avLst/>
          </a:prstGeom>
        </p:spPr>
        <p:txBody>
          <a:bodyPr vert="horz" wrap="square" lIns="0" tIns="12065" rIns="0" bIns="0" rtlCol="0">
            <a:spAutoFit/>
          </a:bodyPr>
          <a:lstStyle/>
          <a:p>
            <a:pPr marL="12700">
              <a:lnSpc>
                <a:spcPct val="100000"/>
              </a:lnSpc>
              <a:spcBef>
                <a:spcPts val="95"/>
              </a:spcBef>
            </a:pPr>
            <a:r>
              <a:rPr sz="2400" b="1">
                <a:solidFill>
                  <a:srgbClr val="592B8A"/>
                </a:solidFill>
                <a:latin typeface="Verdana" panose="020B0604030504040204" pitchFamily="34" charset="0"/>
                <a:ea typeface="Verdana" panose="020B0604030504040204" pitchFamily="34" charset="0"/>
                <a:cs typeface="Calibri"/>
              </a:rPr>
              <a:t>Role</a:t>
            </a:r>
            <a:r>
              <a:rPr sz="2400" b="1" spc="-50">
                <a:solidFill>
                  <a:srgbClr val="592B8A"/>
                </a:solidFill>
                <a:latin typeface="Verdana" panose="020B0604030504040204" pitchFamily="34" charset="0"/>
                <a:ea typeface="Verdana" panose="020B0604030504040204" pitchFamily="34" charset="0"/>
                <a:cs typeface="Calibri"/>
              </a:rPr>
              <a:t> </a:t>
            </a:r>
            <a:r>
              <a:rPr sz="2400" b="1">
                <a:solidFill>
                  <a:srgbClr val="592B8A"/>
                </a:solidFill>
                <a:latin typeface="Verdana" panose="020B0604030504040204" pitchFamily="34" charset="0"/>
                <a:ea typeface="Verdana" panose="020B0604030504040204" pitchFamily="34" charset="0"/>
                <a:cs typeface="Calibri"/>
              </a:rPr>
              <a:t>(Sec</a:t>
            </a:r>
            <a:r>
              <a:rPr sz="2400" b="1" spc="-35">
                <a:solidFill>
                  <a:srgbClr val="592B8A"/>
                </a:solidFill>
                <a:latin typeface="Verdana" panose="020B0604030504040204" pitchFamily="34" charset="0"/>
                <a:ea typeface="Verdana" panose="020B0604030504040204" pitchFamily="34" charset="0"/>
                <a:cs typeface="Calibri"/>
              </a:rPr>
              <a:t> </a:t>
            </a:r>
            <a:r>
              <a:rPr sz="2400" b="1">
                <a:solidFill>
                  <a:srgbClr val="592B8A"/>
                </a:solidFill>
                <a:latin typeface="Verdana" panose="020B0604030504040204" pitchFamily="34" charset="0"/>
                <a:ea typeface="Verdana" panose="020B0604030504040204" pitchFamily="34" charset="0"/>
                <a:cs typeface="Calibri"/>
              </a:rPr>
              <a:t>9.04</a:t>
            </a:r>
            <a:r>
              <a:rPr sz="2400" b="1" spc="-25">
                <a:solidFill>
                  <a:srgbClr val="592B8A"/>
                </a:solidFill>
                <a:latin typeface="Verdana" panose="020B0604030504040204" pitchFamily="34" charset="0"/>
                <a:ea typeface="Verdana" panose="020B0604030504040204" pitchFamily="34" charset="0"/>
                <a:cs typeface="Calibri"/>
              </a:rPr>
              <a:t> </a:t>
            </a:r>
            <a:r>
              <a:rPr sz="2400" b="1">
                <a:solidFill>
                  <a:srgbClr val="592B8A"/>
                </a:solidFill>
                <a:latin typeface="Verdana" panose="020B0604030504040204" pitchFamily="34" charset="0"/>
                <a:ea typeface="Verdana" panose="020B0604030504040204" pitchFamily="34" charset="0"/>
                <a:cs typeface="Calibri"/>
              </a:rPr>
              <a:t>of</a:t>
            </a:r>
            <a:r>
              <a:rPr sz="2400" b="1" spc="-50">
                <a:solidFill>
                  <a:srgbClr val="592B8A"/>
                </a:solidFill>
                <a:latin typeface="Verdana" panose="020B0604030504040204" pitchFamily="34" charset="0"/>
                <a:ea typeface="Verdana" panose="020B0604030504040204" pitchFamily="34" charset="0"/>
                <a:cs typeface="Calibri"/>
              </a:rPr>
              <a:t> </a:t>
            </a:r>
            <a:r>
              <a:rPr lang="en-US" sz="2400" b="1">
                <a:solidFill>
                  <a:srgbClr val="592B8A"/>
                </a:solidFill>
                <a:latin typeface="Verdana" panose="020B0604030504040204" pitchFamily="34" charset="0"/>
                <a:ea typeface="Verdana" panose="020B0604030504040204" pitchFamily="34" charset="0"/>
                <a:cs typeface="Calibri"/>
              </a:rPr>
              <a:t>ReMA</a:t>
            </a:r>
            <a:r>
              <a:rPr sz="2400" b="1" spc="-35">
                <a:solidFill>
                  <a:srgbClr val="592B8A"/>
                </a:solidFill>
                <a:latin typeface="Verdana" panose="020B0604030504040204" pitchFamily="34" charset="0"/>
                <a:ea typeface="Verdana" panose="020B0604030504040204" pitchFamily="34" charset="0"/>
                <a:cs typeface="Calibri"/>
              </a:rPr>
              <a:t> </a:t>
            </a:r>
            <a:r>
              <a:rPr sz="2400" b="1" spc="-10">
                <a:solidFill>
                  <a:srgbClr val="592B8A"/>
                </a:solidFill>
                <a:latin typeface="Verdana" panose="020B0604030504040204" pitchFamily="34" charset="0"/>
                <a:ea typeface="Verdana" panose="020B0604030504040204" pitchFamily="34" charset="0"/>
                <a:cs typeface="Calibri"/>
              </a:rPr>
              <a:t>Bylaws)</a:t>
            </a:r>
            <a:endParaRPr sz="2400">
              <a:solidFill>
                <a:srgbClr val="592B8A"/>
              </a:solidFill>
              <a:latin typeface="Verdana" panose="020B0604030504040204" pitchFamily="34" charset="0"/>
              <a:ea typeface="Verdana" panose="020B0604030504040204" pitchFamily="34" charset="0"/>
              <a:cs typeface="Calibri"/>
            </a:endParaRPr>
          </a:p>
        </p:txBody>
      </p:sp>
      <p:sp>
        <p:nvSpPr>
          <p:cNvPr id="5" name="object 4">
            <a:extLst>
              <a:ext uri="{FF2B5EF4-FFF2-40B4-BE49-F238E27FC236}">
                <a16:creationId xmlns:a16="http://schemas.microsoft.com/office/drawing/2014/main" id="{EC32E7E5-EF86-C80A-F3F6-69150A824A23}"/>
              </a:ext>
            </a:extLst>
          </p:cNvPr>
          <p:cNvSpPr txBox="1"/>
          <p:nvPr/>
        </p:nvSpPr>
        <p:spPr>
          <a:xfrm>
            <a:off x="1317818" y="1778312"/>
            <a:ext cx="9881870" cy="1263650"/>
          </a:xfrm>
          <a:prstGeom prst="rect">
            <a:avLst/>
          </a:prstGeom>
        </p:spPr>
        <p:txBody>
          <a:bodyPr vert="horz" wrap="square" lIns="0" tIns="37465" rIns="0" bIns="0" rtlCol="0">
            <a:spAutoFit/>
          </a:bodyPr>
          <a:lstStyle/>
          <a:p>
            <a:pPr marL="241300" marR="40005" indent="-228600">
              <a:lnSpc>
                <a:spcPts val="1510"/>
              </a:lnSpc>
              <a:spcBef>
                <a:spcPts val="295"/>
              </a:spcBef>
              <a:buFont typeface="Arial"/>
              <a:buChar char="•"/>
              <a:tabLst>
                <a:tab pos="241300" algn="l"/>
              </a:tabLst>
            </a:pPr>
            <a:r>
              <a:rPr sz="1200">
                <a:solidFill>
                  <a:srgbClr val="592B8A"/>
                </a:solidFill>
                <a:latin typeface="Verdana" panose="020B0604030504040204" pitchFamily="34" charset="0"/>
                <a:ea typeface="Verdana" panose="020B0604030504040204" pitchFamily="34" charset="0"/>
                <a:cs typeface="Calibri"/>
              </a:rPr>
              <a:t>“The</a:t>
            </a:r>
            <a:r>
              <a:rPr sz="1200" spc="-20">
                <a:solidFill>
                  <a:srgbClr val="592B8A"/>
                </a:solidFill>
                <a:latin typeface="Verdana" panose="020B0604030504040204" pitchFamily="34" charset="0"/>
                <a:ea typeface="Verdana" panose="020B0604030504040204" pitchFamily="34" charset="0"/>
                <a:cs typeface="Calibri"/>
              </a:rPr>
              <a:t> </a:t>
            </a:r>
            <a:r>
              <a:rPr sz="1200" spc="-10">
                <a:solidFill>
                  <a:srgbClr val="592B8A"/>
                </a:solidFill>
                <a:latin typeface="Verdana" panose="020B0604030504040204" pitchFamily="34" charset="0"/>
                <a:ea typeface="Verdana" panose="020B0604030504040204" pitchFamily="34" charset="0"/>
                <a:cs typeface="Calibri"/>
              </a:rPr>
              <a:t>Officers</a:t>
            </a:r>
            <a:r>
              <a:rPr sz="1200" spc="-4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of</a:t>
            </a:r>
            <a:r>
              <a:rPr sz="1200" spc="-4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the</a:t>
            </a:r>
            <a:r>
              <a:rPr sz="1200" spc="-2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Chapter</a:t>
            </a:r>
            <a:r>
              <a:rPr sz="1200" spc="-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shall</a:t>
            </a:r>
            <a:r>
              <a:rPr sz="1200" spc="-2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have</a:t>
            </a:r>
            <a:r>
              <a:rPr sz="1200" spc="-2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the</a:t>
            </a:r>
            <a:r>
              <a:rPr sz="1200" spc="-2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power</a:t>
            </a:r>
            <a:r>
              <a:rPr sz="1200" spc="-3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to</a:t>
            </a:r>
            <a:r>
              <a:rPr sz="1200" spc="-3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do</a:t>
            </a:r>
            <a:r>
              <a:rPr sz="1200" spc="-30">
                <a:solidFill>
                  <a:srgbClr val="592B8A"/>
                </a:solidFill>
                <a:latin typeface="Verdana" panose="020B0604030504040204" pitchFamily="34" charset="0"/>
                <a:ea typeface="Verdana" panose="020B0604030504040204" pitchFamily="34" charset="0"/>
                <a:cs typeface="Calibri"/>
              </a:rPr>
              <a:t> </a:t>
            </a:r>
            <a:r>
              <a:rPr sz="1200" spc="-10">
                <a:solidFill>
                  <a:srgbClr val="592B8A"/>
                </a:solidFill>
                <a:latin typeface="Verdana" panose="020B0604030504040204" pitchFamily="34" charset="0"/>
                <a:ea typeface="Verdana" panose="020B0604030504040204" pitchFamily="34" charset="0"/>
                <a:cs typeface="Calibri"/>
              </a:rPr>
              <a:t>everything </a:t>
            </a:r>
            <a:r>
              <a:rPr sz="1200">
                <a:solidFill>
                  <a:srgbClr val="592B8A"/>
                </a:solidFill>
                <a:latin typeface="Verdana" panose="020B0604030504040204" pitchFamily="34" charset="0"/>
                <a:ea typeface="Verdana" panose="020B0604030504040204" pitchFamily="34" charset="0"/>
                <a:cs typeface="Calibri"/>
              </a:rPr>
              <a:t>possible</a:t>
            </a:r>
            <a:r>
              <a:rPr sz="1200" spc="-3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to</a:t>
            </a:r>
            <a:r>
              <a:rPr sz="1200" spc="-3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bring</a:t>
            </a:r>
            <a:r>
              <a:rPr sz="1200" spc="-2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about</a:t>
            </a:r>
            <a:r>
              <a:rPr sz="1200" spc="-1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a</a:t>
            </a:r>
            <a:r>
              <a:rPr sz="1200" spc="-2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spirit</a:t>
            </a:r>
            <a:r>
              <a:rPr sz="1200" spc="-3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of</a:t>
            </a:r>
            <a:r>
              <a:rPr sz="1200" spc="-40">
                <a:solidFill>
                  <a:srgbClr val="592B8A"/>
                </a:solidFill>
                <a:latin typeface="Verdana" panose="020B0604030504040204" pitchFamily="34" charset="0"/>
                <a:ea typeface="Verdana" panose="020B0604030504040204" pitchFamily="34" charset="0"/>
                <a:cs typeface="Calibri"/>
              </a:rPr>
              <a:t> </a:t>
            </a:r>
            <a:r>
              <a:rPr sz="1200" spc="-10">
                <a:solidFill>
                  <a:srgbClr val="592B8A"/>
                </a:solidFill>
                <a:latin typeface="Verdana" panose="020B0604030504040204" pitchFamily="34" charset="0"/>
                <a:ea typeface="Verdana" panose="020B0604030504040204" pitchFamily="34" charset="0"/>
                <a:cs typeface="Calibri"/>
              </a:rPr>
              <a:t>cooperation</a:t>
            </a:r>
            <a:r>
              <a:rPr sz="1200" spc="-3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among</a:t>
            </a:r>
            <a:r>
              <a:rPr sz="1200" spc="-35">
                <a:solidFill>
                  <a:srgbClr val="592B8A"/>
                </a:solidFill>
                <a:latin typeface="Verdana" panose="020B0604030504040204" pitchFamily="34" charset="0"/>
                <a:ea typeface="Verdana" panose="020B0604030504040204" pitchFamily="34" charset="0"/>
                <a:cs typeface="Calibri"/>
              </a:rPr>
              <a:t> </a:t>
            </a:r>
            <a:r>
              <a:rPr sz="1200" spc="-10">
                <a:solidFill>
                  <a:srgbClr val="592B8A"/>
                </a:solidFill>
                <a:latin typeface="Verdana" panose="020B0604030504040204" pitchFamily="34" charset="0"/>
                <a:ea typeface="Verdana" panose="020B0604030504040204" pitchFamily="34" charset="0"/>
                <a:cs typeface="Calibri"/>
              </a:rPr>
              <a:t>Chapter </a:t>
            </a:r>
            <a:r>
              <a:rPr sz="1200">
                <a:solidFill>
                  <a:srgbClr val="592B8A"/>
                </a:solidFill>
                <a:latin typeface="Verdana" panose="020B0604030504040204" pitchFamily="34" charset="0"/>
                <a:ea typeface="Verdana" panose="020B0604030504040204" pitchFamily="34" charset="0"/>
                <a:cs typeface="Calibri"/>
              </a:rPr>
              <a:t>members,</a:t>
            </a:r>
            <a:r>
              <a:rPr sz="1200" spc="-3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shall</a:t>
            </a:r>
            <a:r>
              <a:rPr sz="1200" spc="-20">
                <a:solidFill>
                  <a:srgbClr val="592B8A"/>
                </a:solidFill>
                <a:latin typeface="Verdana" panose="020B0604030504040204" pitchFamily="34" charset="0"/>
                <a:ea typeface="Verdana" panose="020B0604030504040204" pitchFamily="34" charset="0"/>
                <a:cs typeface="Calibri"/>
              </a:rPr>
              <a:t> </a:t>
            </a:r>
            <a:r>
              <a:rPr sz="1200" spc="-10">
                <a:solidFill>
                  <a:srgbClr val="592B8A"/>
                </a:solidFill>
                <a:latin typeface="Verdana" panose="020B0604030504040204" pitchFamily="34" charset="0"/>
                <a:ea typeface="Verdana" panose="020B0604030504040204" pitchFamily="34" charset="0"/>
                <a:cs typeface="Calibri"/>
              </a:rPr>
              <a:t>encourage</a:t>
            </a:r>
            <a:r>
              <a:rPr sz="1200" spc="-2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the</a:t>
            </a:r>
            <a:r>
              <a:rPr sz="1200" spc="-1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use</a:t>
            </a:r>
            <a:r>
              <a:rPr sz="1200" spc="-2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of</a:t>
            </a:r>
            <a:r>
              <a:rPr sz="1200" spc="-4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the</a:t>
            </a:r>
            <a:r>
              <a:rPr sz="1200" spc="-1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facilities</a:t>
            </a:r>
            <a:r>
              <a:rPr sz="1200" spc="-1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and</a:t>
            </a:r>
            <a:r>
              <a:rPr sz="1200" spc="-2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services</a:t>
            </a:r>
            <a:r>
              <a:rPr sz="1200" spc="-25">
                <a:solidFill>
                  <a:srgbClr val="592B8A"/>
                </a:solidFill>
                <a:latin typeface="Verdana" panose="020B0604030504040204" pitchFamily="34" charset="0"/>
                <a:ea typeface="Verdana" panose="020B0604030504040204" pitchFamily="34" charset="0"/>
                <a:cs typeface="Calibri"/>
              </a:rPr>
              <a:t> </a:t>
            </a:r>
            <a:r>
              <a:rPr sz="1200" spc="-10">
                <a:solidFill>
                  <a:srgbClr val="592B8A"/>
                </a:solidFill>
                <a:latin typeface="Verdana" panose="020B0604030504040204" pitchFamily="34" charset="0"/>
                <a:ea typeface="Verdana" panose="020B0604030504040204" pitchFamily="34" charset="0"/>
                <a:cs typeface="Calibri"/>
              </a:rPr>
              <a:t>established</a:t>
            </a:r>
            <a:r>
              <a:rPr sz="1200" spc="-1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by</a:t>
            </a:r>
            <a:r>
              <a:rPr sz="1200" spc="-2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the</a:t>
            </a:r>
            <a:r>
              <a:rPr sz="1200" spc="-10">
                <a:solidFill>
                  <a:srgbClr val="592B8A"/>
                </a:solidFill>
                <a:latin typeface="Verdana" panose="020B0604030504040204" pitchFamily="34" charset="0"/>
                <a:ea typeface="Verdana" panose="020B0604030504040204" pitchFamily="34" charset="0"/>
                <a:cs typeface="Calibri"/>
              </a:rPr>
              <a:t> Association,</a:t>
            </a:r>
            <a:r>
              <a:rPr sz="1200" spc="-4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shall</a:t>
            </a:r>
            <a:r>
              <a:rPr sz="1200" spc="-20">
                <a:solidFill>
                  <a:srgbClr val="592B8A"/>
                </a:solidFill>
                <a:latin typeface="Verdana" panose="020B0604030504040204" pitchFamily="34" charset="0"/>
                <a:ea typeface="Verdana" panose="020B0604030504040204" pitchFamily="34" charset="0"/>
                <a:cs typeface="Calibri"/>
              </a:rPr>
              <a:t> </a:t>
            </a:r>
            <a:r>
              <a:rPr sz="1200" spc="-10">
                <a:solidFill>
                  <a:srgbClr val="592B8A"/>
                </a:solidFill>
                <a:latin typeface="Verdana" panose="020B0604030504040204" pitchFamily="34" charset="0"/>
                <a:ea typeface="Verdana" panose="020B0604030504040204" pitchFamily="34" charset="0"/>
                <a:cs typeface="Calibri"/>
              </a:rPr>
              <a:t>encourage</a:t>
            </a:r>
            <a:r>
              <a:rPr sz="1200" spc="-20">
                <a:solidFill>
                  <a:srgbClr val="592B8A"/>
                </a:solidFill>
                <a:latin typeface="Verdana" panose="020B0604030504040204" pitchFamily="34" charset="0"/>
                <a:ea typeface="Verdana" panose="020B0604030504040204" pitchFamily="34" charset="0"/>
                <a:cs typeface="Calibri"/>
              </a:rPr>
              <a:t> </a:t>
            </a:r>
            <a:r>
              <a:rPr sz="1200" spc="-10">
                <a:solidFill>
                  <a:srgbClr val="592B8A"/>
                </a:solidFill>
                <a:latin typeface="Verdana" panose="020B0604030504040204" pitchFamily="34" charset="0"/>
                <a:ea typeface="Verdana" panose="020B0604030504040204" pitchFamily="34" charset="0"/>
                <a:cs typeface="Calibri"/>
              </a:rPr>
              <a:t>arbitration</a:t>
            </a:r>
            <a:r>
              <a:rPr sz="1200" spc="-2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of</a:t>
            </a:r>
            <a:r>
              <a:rPr sz="1200" spc="-35">
                <a:solidFill>
                  <a:srgbClr val="592B8A"/>
                </a:solidFill>
                <a:latin typeface="Verdana" panose="020B0604030504040204" pitchFamily="34" charset="0"/>
                <a:ea typeface="Verdana" panose="020B0604030504040204" pitchFamily="34" charset="0"/>
                <a:cs typeface="Calibri"/>
              </a:rPr>
              <a:t> </a:t>
            </a:r>
            <a:r>
              <a:rPr sz="1200" spc="-10">
                <a:solidFill>
                  <a:srgbClr val="592B8A"/>
                </a:solidFill>
                <a:latin typeface="Verdana" panose="020B0604030504040204" pitchFamily="34" charset="0"/>
                <a:ea typeface="Verdana" panose="020B0604030504040204" pitchFamily="34" charset="0"/>
                <a:cs typeface="Calibri"/>
              </a:rPr>
              <a:t>disputes </a:t>
            </a:r>
            <a:r>
              <a:rPr sz="1200">
                <a:solidFill>
                  <a:srgbClr val="592B8A"/>
                </a:solidFill>
                <a:latin typeface="Verdana" panose="020B0604030504040204" pitchFamily="34" charset="0"/>
                <a:ea typeface="Verdana" panose="020B0604030504040204" pitchFamily="34" charset="0"/>
                <a:cs typeface="Calibri"/>
              </a:rPr>
              <a:t>among</a:t>
            </a:r>
            <a:r>
              <a:rPr sz="1200" spc="-3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Chapter members,</a:t>
            </a:r>
            <a:r>
              <a:rPr sz="1200" spc="-3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and</a:t>
            </a:r>
            <a:r>
              <a:rPr sz="1200" spc="-2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shall</a:t>
            </a:r>
            <a:r>
              <a:rPr sz="1200" spc="-15">
                <a:solidFill>
                  <a:srgbClr val="592B8A"/>
                </a:solidFill>
                <a:latin typeface="Verdana" panose="020B0604030504040204" pitchFamily="34" charset="0"/>
                <a:ea typeface="Verdana" panose="020B0604030504040204" pitchFamily="34" charset="0"/>
                <a:cs typeface="Calibri"/>
              </a:rPr>
              <a:t> </a:t>
            </a:r>
            <a:r>
              <a:rPr sz="1200" spc="-10">
                <a:solidFill>
                  <a:srgbClr val="592B8A"/>
                </a:solidFill>
                <a:latin typeface="Verdana" panose="020B0604030504040204" pitchFamily="34" charset="0"/>
                <a:ea typeface="Verdana" panose="020B0604030504040204" pitchFamily="34" charset="0"/>
                <a:cs typeface="Calibri"/>
              </a:rPr>
              <a:t>cooperate</a:t>
            </a:r>
            <a:r>
              <a:rPr sz="1200" spc="-3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with</a:t>
            </a:r>
            <a:r>
              <a:rPr sz="1200" spc="-3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the</a:t>
            </a:r>
            <a:r>
              <a:rPr sz="1200" spc="-10">
                <a:solidFill>
                  <a:srgbClr val="592B8A"/>
                </a:solidFill>
                <a:latin typeface="Verdana" panose="020B0604030504040204" pitchFamily="34" charset="0"/>
                <a:ea typeface="Verdana" panose="020B0604030504040204" pitchFamily="34" charset="0"/>
                <a:cs typeface="Calibri"/>
              </a:rPr>
              <a:t> Officers</a:t>
            </a:r>
            <a:r>
              <a:rPr sz="1200" spc="-5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and</a:t>
            </a:r>
            <a:r>
              <a:rPr sz="1200" spc="-20">
                <a:solidFill>
                  <a:srgbClr val="592B8A"/>
                </a:solidFill>
                <a:latin typeface="Verdana" panose="020B0604030504040204" pitchFamily="34" charset="0"/>
                <a:ea typeface="Verdana" panose="020B0604030504040204" pitchFamily="34" charset="0"/>
                <a:cs typeface="Calibri"/>
              </a:rPr>
              <a:t> </a:t>
            </a:r>
            <a:r>
              <a:rPr sz="1200" spc="-10">
                <a:solidFill>
                  <a:srgbClr val="592B8A"/>
                </a:solidFill>
                <a:latin typeface="Verdana" panose="020B0604030504040204" pitchFamily="34" charset="0"/>
                <a:ea typeface="Verdana" panose="020B0604030504040204" pitchFamily="34" charset="0"/>
                <a:cs typeface="Calibri"/>
              </a:rPr>
              <a:t>Directors</a:t>
            </a:r>
            <a:r>
              <a:rPr sz="1200" spc="-2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of</a:t>
            </a:r>
            <a:r>
              <a:rPr sz="1200" spc="-3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the</a:t>
            </a:r>
            <a:r>
              <a:rPr sz="1200" spc="-5">
                <a:solidFill>
                  <a:srgbClr val="592B8A"/>
                </a:solidFill>
                <a:latin typeface="Verdana" panose="020B0604030504040204" pitchFamily="34" charset="0"/>
                <a:ea typeface="Verdana" panose="020B0604030504040204" pitchFamily="34" charset="0"/>
                <a:cs typeface="Calibri"/>
              </a:rPr>
              <a:t> </a:t>
            </a:r>
            <a:r>
              <a:rPr sz="1200" spc="-10">
                <a:solidFill>
                  <a:srgbClr val="592B8A"/>
                </a:solidFill>
                <a:latin typeface="Verdana" panose="020B0604030504040204" pitchFamily="34" charset="0"/>
                <a:ea typeface="Verdana" panose="020B0604030504040204" pitchFamily="34" charset="0"/>
                <a:cs typeface="Calibri"/>
              </a:rPr>
              <a:t>Association</a:t>
            </a:r>
            <a:r>
              <a:rPr sz="1200" spc="-4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in</a:t>
            </a:r>
            <a:r>
              <a:rPr sz="1200" spc="-2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carrying</a:t>
            </a:r>
            <a:r>
              <a:rPr sz="1200" spc="-3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on</a:t>
            </a:r>
            <a:r>
              <a:rPr sz="1200" spc="-3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the</a:t>
            </a:r>
            <a:r>
              <a:rPr sz="1200" spc="-20">
                <a:solidFill>
                  <a:srgbClr val="592B8A"/>
                </a:solidFill>
                <a:latin typeface="Verdana" panose="020B0604030504040204" pitchFamily="34" charset="0"/>
                <a:ea typeface="Verdana" panose="020B0604030504040204" pitchFamily="34" charset="0"/>
                <a:cs typeface="Calibri"/>
              </a:rPr>
              <a:t> </a:t>
            </a:r>
            <a:r>
              <a:rPr sz="1200" spc="-10">
                <a:solidFill>
                  <a:srgbClr val="592B8A"/>
                </a:solidFill>
                <a:latin typeface="Verdana" panose="020B0604030504040204" pitchFamily="34" charset="0"/>
                <a:ea typeface="Verdana" panose="020B0604030504040204" pitchFamily="34" charset="0"/>
                <a:cs typeface="Calibri"/>
              </a:rPr>
              <a:t>programs</a:t>
            </a:r>
            <a:r>
              <a:rPr sz="1200" spc="-3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of</a:t>
            </a:r>
            <a:r>
              <a:rPr sz="1200" spc="-35">
                <a:solidFill>
                  <a:srgbClr val="592B8A"/>
                </a:solidFill>
                <a:latin typeface="Verdana" panose="020B0604030504040204" pitchFamily="34" charset="0"/>
                <a:ea typeface="Verdana" panose="020B0604030504040204" pitchFamily="34" charset="0"/>
                <a:cs typeface="Calibri"/>
              </a:rPr>
              <a:t> </a:t>
            </a:r>
            <a:r>
              <a:rPr sz="1200" spc="-25">
                <a:solidFill>
                  <a:srgbClr val="592B8A"/>
                </a:solidFill>
                <a:latin typeface="Verdana" panose="020B0604030504040204" pitchFamily="34" charset="0"/>
                <a:ea typeface="Verdana" panose="020B0604030504040204" pitchFamily="34" charset="0"/>
                <a:cs typeface="Calibri"/>
              </a:rPr>
              <a:t>the </a:t>
            </a:r>
            <a:r>
              <a:rPr sz="1200" spc="-10">
                <a:solidFill>
                  <a:srgbClr val="592B8A"/>
                </a:solidFill>
                <a:latin typeface="Verdana" panose="020B0604030504040204" pitchFamily="34" charset="0"/>
                <a:ea typeface="Verdana" panose="020B0604030504040204" pitchFamily="34" charset="0"/>
                <a:cs typeface="Calibri"/>
              </a:rPr>
              <a:t>Association.”</a:t>
            </a:r>
            <a:endParaRPr sz="1200">
              <a:solidFill>
                <a:srgbClr val="592B8A"/>
              </a:solidFill>
              <a:latin typeface="Verdana" panose="020B0604030504040204" pitchFamily="34" charset="0"/>
              <a:ea typeface="Verdana" panose="020B0604030504040204" pitchFamily="34" charset="0"/>
              <a:cs typeface="Calibri"/>
            </a:endParaRPr>
          </a:p>
          <a:p>
            <a:pPr marL="240665" marR="5080" indent="-228600">
              <a:lnSpc>
                <a:spcPts val="1510"/>
              </a:lnSpc>
              <a:spcBef>
                <a:spcPts val="509"/>
              </a:spcBef>
              <a:buFont typeface="Arial"/>
              <a:buChar char="•"/>
              <a:tabLst>
                <a:tab pos="240665" algn="l"/>
              </a:tabLst>
            </a:pPr>
            <a:r>
              <a:rPr sz="1200">
                <a:solidFill>
                  <a:srgbClr val="592B8A"/>
                </a:solidFill>
                <a:latin typeface="Verdana" panose="020B0604030504040204" pitchFamily="34" charset="0"/>
                <a:ea typeface="Verdana" panose="020B0604030504040204" pitchFamily="34" charset="0"/>
                <a:cs typeface="Calibri"/>
              </a:rPr>
              <a:t>“No</a:t>
            </a:r>
            <a:r>
              <a:rPr sz="1200" spc="-4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Chapter shall</a:t>
            </a:r>
            <a:r>
              <a:rPr sz="1200" spc="-2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do</a:t>
            </a:r>
            <a:r>
              <a:rPr sz="1200" spc="-2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anything</a:t>
            </a:r>
            <a:r>
              <a:rPr sz="1200" spc="-5">
                <a:solidFill>
                  <a:srgbClr val="592B8A"/>
                </a:solidFill>
                <a:latin typeface="Verdana" panose="020B0604030504040204" pitchFamily="34" charset="0"/>
                <a:ea typeface="Verdana" panose="020B0604030504040204" pitchFamily="34" charset="0"/>
                <a:cs typeface="Calibri"/>
              </a:rPr>
              <a:t> </a:t>
            </a:r>
            <a:r>
              <a:rPr sz="1200" spc="-10">
                <a:solidFill>
                  <a:srgbClr val="592B8A"/>
                </a:solidFill>
                <a:latin typeface="Verdana" panose="020B0604030504040204" pitchFamily="34" charset="0"/>
                <a:ea typeface="Verdana" panose="020B0604030504040204" pitchFamily="34" charset="0"/>
                <a:cs typeface="Calibri"/>
              </a:rPr>
              <a:t>inconsistent</a:t>
            </a:r>
            <a:r>
              <a:rPr sz="1200" spc="-1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with,</a:t>
            </a:r>
            <a:r>
              <a:rPr sz="1200" spc="-1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or</a:t>
            </a:r>
            <a:r>
              <a:rPr sz="1200" spc="-3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in</a:t>
            </a:r>
            <a:r>
              <a:rPr sz="1200" spc="-2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conflict</a:t>
            </a:r>
            <a:r>
              <a:rPr sz="1200" spc="-3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with,</a:t>
            </a:r>
            <a:r>
              <a:rPr sz="1200" spc="-1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the</a:t>
            </a:r>
            <a:r>
              <a:rPr sz="1200" spc="-15">
                <a:solidFill>
                  <a:srgbClr val="592B8A"/>
                </a:solidFill>
                <a:latin typeface="Verdana" panose="020B0604030504040204" pitchFamily="34" charset="0"/>
                <a:ea typeface="Verdana" panose="020B0604030504040204" pitchFamily="34" charset="0"/>
                <a:cs typeface="Calibri"/>
              </a:rPr>
              <a:t> </a:t>
            </a:r>
            <a:r>
              <a:rPr sz="1200" spc="-10">
                <a:solidFill>
                  <a:srgbClr val="592B8A"/>
                </a:solidFill>
                <a:latin typeface="Verdana" panose="020B0604030504040204" pitchFamily="34" charset="0"/>
                <a:ea typeface="Verdana" panose="020B0604030504040204" pitchFamily="34" charset="0"/>
                <a:cs typeface="Calibri"/>
              </a:rPr>
              <a:t>Certificate</a:t>
            </a:r>
            <a:r>
              <a:rPr sz="1200" spc="-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of</a:t>
            </a:r>
            <a:r>
              <a:rPr sz="1200" spc="-35">
                <a:solidFill>
                  <a:srgbClr val="592B8A"/>
                </a:solidFill>
                <a:latin typeface="Verdana" panose="020B0604030504040204" pitchFamily="34" charset="0"/>
                <a:ea typeface="Verdana" panose="020B0604030504040204" pitchFamily="34" charset="0"/>
                <a:cs typeface="Calibri"/>
              </a:rPr>
              <a:t> </a:t>
            </a:r>
            <a:r>
              <a:rPr sz="1200" spc="-10">
                <a:solidFill>
                  <a:srgbClr val="592B8A"/>
                </a:solidFill>
                <a:latin typeface="Verdana" panose="020B0604030504040204" pitchFamily="34" charset="0"/>
                <a:ea typeface="Verdana" panose="020B0604030504040204" pitchFamily="34" charset="0"/>
                <a:cs typeface="Calibri"/>
              </a:rPr>
              <a:t>Incorporation,</a:t>
            </a:r>
            <a:r>
              <a:rPr sz="1200" spc="-4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codes,</a:t>
            </a:r>
            <a:r>
              <a:rPr sz="1200" spc="-1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rules,</a:t>
            </a:r>
            <a:r>
              <a:rPr sz="1200" spc="-30">
                <a:solidFill>
                  <a:srgbClr val="592B8A"/>
                </a:solidFill>
                <a:latin typeface="Verdana" panose="020B0604030504040204" pitchFamily="34" charset="0"/>
                <a:ea typeface="Verdana" panose="020B0604030504040204" pitchFamily="34" charset="0"/>
                <a:cs typeface="Calibri"/>
              </a:rPr>
              <a:t> </a:t>
            </a:r>
            <a:r>
              <a:rPr sz="1200" spc="-10">
                <a:solidFill>
                  <a:srgbClr val="592B8A"/>
                </a:solidFill>
                <a:latin typeface="Verdana" panose="020B0604030504040204" pitchFamily="34" charset="0"/>
                <a:ea typeface="Verdana" panose="020B0604030504040204" pitchFamily="34" charset="0"/>
                <a:cs typeface="Calibri"/>
              </a:rPr>
              <a:t>regulations,</a:t>
            </a:r>
            <a:r>
              <a:rPr sz="1200" spc="-5">
                <a:solidFill>
                  <a:srgbClr val="592B8A"/>
                </a:solidFill>
                <a:latin typeface="Verdana" panose="020B0604030504040204" pitchFamily="34" charset="0"/>
                <a:ea typeface="Verdana" panose="020B0604030504040204" pitchFamily="34" charset="0"/>
                <a:cs typeface="Calibri"/>
              </a:rPr>
              <a:t> </a:t>
            </a:r>
            <a:r>
              <a:rPr sz="1200" spc="-10">
                <a:solidFill>
                  <a:srgbClr val="592B8A"/>
                </a:solidFill>
                <a:latin typeface="Verdana" panose="020B0604030504040204" pitchFamily="34" charset="0"/>
                <a:ea typeface="Verdana" panose="020B0604030504040204" pitchFamily="34" charset="0"/>
                <a:cs typeface="Calibri"/>
              </a:rPr>
              <a:t>policies, </a:t>
            </a:r>
            <a:r>
              <a:rPr sz="1200">
                <a:solidFill>
                  <a:srgbClr val="592B8A"/>
                </a:solidFill>
                <a:latin typeface="Verdana" panose="020B0604030504040204" pitchFamily="34" charset="0"/>
                <a:ea typeface="Verdana" panose="020B0604030504040204" pitchFamily="34" charset="0"/>
                <a:cs typeface="Calibri"/>
              </a:rPr>
              <a:t>and</a:t>
            </a:r>
            <a:r>
              <a:rPr sz="1200" spc="-3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Bylaws</a:t>
            </a:r>
            <a:r>
              <a:rPr sz="1200" spc="-4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of</a:t>
            </a:r>
            <a:r>
              <a:rPr sz="1200" spc="-4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the</a:t>
            </a:r>
            <a:r>
              <a:rPr sz="1200" spc="-15">
                <a:solidFill>
                  <a:srgbClr val="592B8A"/>
                </a:solidFill>
                <a:latin typeface="Verdana" panose="020B0604030504040204" pitchFamily="34" charset="0"/>
                <a:ea typeface="Verdana" panose="020B0604030504040204" pitchFamily="34" charset="0"/>
                <a:cs typeface="Calibri"/>
              </a:rPr>
              <a:t> </a:t>
            </a:r>
            <a:r>
              <a:rPr sz="1200" spc="-10">
                <a:solidFill>
                  <a:srgbClr val="592B8A"/>
                </a:solidFill>
                <a:latin typeface="Verdana" panose="020B0604030504040204" pitchFamily="34" charset="0"/>
                <a:ea typeface="Verdana" panose="020B0604030504040204" pitchFamily="34" charset="0"/>
                <a:cs typeface="Calibri"/>
              </a:rPr>
              <a:t>Association.”</a:t>
            </a:r>
            <a:endParaRPr sz="1200">
              <a:solidFill>
                <a:srgbClr val="592B8A"/>
              </a:solidFill>
              <a:latin typeface="Verdana" panose="020B0604030504040204" pitchFamily="34" charset="0"/>
              <a:ea typeface="Verdana" panose="020B0604030504040204" pitchFamily="34" charset="0"/>
              <a:cs typeface="Calibri"/>
            </a:endParaRPr>
          </a:p>
        </p:txBody>
      </p:sp>
      <p:sp>
        <p:nvSpPr>
          <p:cNvPr id="6" name="object 5">
            <a:extLst>
              <a:ext uri="{FF2B5EF4-FFF2-40B4-BE49-F238E27FC236}">
                <a16:creationId xmlns:a16="http://schemas.microsoft.com/office/drawing/2014/main" id="{E5D92933-9050-E898-E4E1-EF67AFE8569C}"/>
              </a:ext>
            </a:extLst>
          </p:cNvPr>
          <p:cNvSpPr txBox="1"/>
          <p:nvPr/>
        </p:nvSpPr>
        <p:spPr>
          <a:xfrm>
            <a:off x="860618" y="3599492"/>
            <a:ext cx="1730182" cy="381515"/>
          </a:xfrm>
          <a:prstGeom prst="rect">
            <a:avLst/>
          </a:prstGeom>
        </p:spPr>
        <p:txBody>
          <a:bodyPr vert="horz" wrap="square" lIns="0" tIns="12065" rIns="0" bIns="0" rtlCol="0">
            <a:spAutoFit/>
          </a:bodyPr>
          <a:lstStyle/>
          <a:p>
            <a:pPr marL="12700">
              <a:lnSpc>
                <a:spcPct val="100000"/>
              </a:lnSpc>
              <a:spcBef>
                <a:spcPts val="95"/>
              </a:spcBef>
            </a:pPr>
            <a:r>
              <a:rPr sz="2400" b="1" spc="-10">
                <a:solidFill>
                  <a:srgbClr val="592B8A"/>
                </a:solidFill>
                <a:latin typeface="Verdana" panose="020B0604030504040204" pitchFamily="34" charset="0"/>
                <a:ea typeface="Verdana" panose="020B0604030504040204" pitchFamily="34" charset="0"/>
                <a:cs typeface="Calibri"/>
              </a:rPr>
              <a:t>Listing</a:t>
            </a:r>
            <a:endParaRPr sz="2400">
              <a:solidFill>
                <a:srgbClr val="592B8A"/>
              </a:solidFill>
              <a:latin typeface="Verdana" panose="020B0604030504040204" pitchFamily="34" charset="0"/>
              <a:ea typeface="Verdana" panose="020B0604030504040204" pitchFamily="34" charset="0"/>
              <a:cs typeface="Calibri"/>
            </a:endParaRPr>
          </a:p>
        </p:txBody>
      </p:sp>
      <p:sp>
        <p:nvSpPr>
          <p:cNvPr id="7" name="object 6">
            <a:extLst>
              <a:ext uri="{FF2B5EF4-FFF2-40B4-BE49-F238E27FC236}">
                <a16:creationId xmlns:a16="http://schemas.microsoft.com/office/drawing/2014/main" id="{D707A861-5B57-2911-BFC7-76EA2CD31CAD}"/>
              </a:ext>
            </a:extLst>
          </p:cNvPr>
          <p:cNvSpPr txBox="1"/>
          <p:nvPr/>
        </p:nvSpPr>
        <p:spPr>
          <a:xfrm>
            <a:off x="1290850" y="4181702"/>
            <a:ext cx="2876924" cy="1304844"/>
          </a:xfrm>
          <a:prstGeom prst="rect">
            <a:avLst/>
          </a:prstGeom>
        </p:spPr>
        <p:txBody>
          <a:bodyPr vert="horz" wrap="square" lIns="0" tIns="12065" rIns="0" bIns="0" rtlCol="0">
            <a:spAutoFit/>
          </a:bodyPr>
          <a:lstStyle/>
          <a:p>
            <a:pPr marL="299085" indent="-286385">
              <a:lnSpc>
                <a:spcPct val="100000"/>
              </a:lnSpc>
              <a:spcBef>
                <a:spcPts val="95"/>
              </a:spcBef>
              <a:buFont typeface="Arial"/>
              <a:buChar char="•"/>
              <a:tabLst>
                <a:tab pos="299085" algn="l"/>
              </a:tabLst>
            </a:pPr>
            <a:r>
              <a:rPr sz="1400">
                <a:solidFill>
                  <a:srgbClr val="592B8A"/>
                </a:solidFill>
                <a:latin typeface="Verdana" panose="020B0604030504040204" pitchFamily="34" charset="0"/>
                <a:ea typeface="Verdana" panose="020B0604030504040204" pitchFamily="34" charset="0"/>
                <a:cs typeface="Calibri"/>
              </a:rPr>
              <a:t>Empire</a:t>
            </a:r>
            <a:r>
              <a:rPr sz="1400" spc="-50">
                <a:solidFill>
                  <a:srgbClr val="592B8A"/>
                </a:solidFill>
                <a:latin typeface="Verdana" panose="020B0604030504040204" pitchFamily="34" charset="0"/>
                <a:ea typeface="Verdana" panose="020B0604030504040204" pitchFamily="34" charset="0"/>
                <a:cs typeface="Calibri"/>
              </a:rPr>
              <a:t> </a:t>
            </a:r>
            <a:r>
              <a:rPr sz="1400" spc="-10">
                <a:solidFill>
                  <a:srgbClr val="592B8A"/>
                </a:solidFill>
                <a:latin typeface="Verdana" panose="020B0604030504040204" pitchFamily="34" charset="0"/>
                <a:ea typeface="Verdana" panose="020B0604030504040204" pitchFamily="34" charset="0"/>
                <a:cs typeface="Calibri"/>
              </a:rPr>
              <a:t>Chapter</a:t>
            </a:r>
            <a:endParaRPr sz="1400">
              <a:solidFill>
                <a:srgbClr val="592B8A"/>
              </a:solidFill>
              <a:latin typeface="Verdana" panose="020B0604030504040204" pitchFamily="34" charset="0"/>
              <a:ea typeface="Verdana" panose="020B0604030504040204" pitchFamily="34" charset="0"/>
              <a:cs typeface="Calibri"/>
            </a:endParaRPr>
          </a:p>
          <a:p>
            <a:pPr marL="299085" indent="-286385">
              <a:lnSpc>
                <a:spcPct val="100000"/>
              </a:lnSpc>
              <a:buFont typeface="Arial"/>
              <a:buChar char="•"/>
              <a:tabLst>
                <a:tab pos="299085" algn="l"/>
              </a:tabLst>
            </a:pPr>
            <a:r>
              <a:rPr sz="1400">
                <a:solidFill>
                  <a:srgbClr val="592B8A"/>
                </a:solidFill>
                <a:latin typeface="Verdana" panose="020B0604030504040204" pitchFamily="34" charset="0"/>
                <a:ea typeface="Verdana" panose="020B0604030504040204" pitchFamily="34" charset="0"/>
                <a:cs typeface="Calibri"/>
              </a:rPr>
              <a:t>Gulf</a:t>
            </a:r>
            <a:r>
              <a:rPr sz="1400" spc="-40">
                <a:solidFill>
                  <a:srgbClr val="592B8A"/>
                </a:solidFill>
                <a:latin typeface="Verdana" panose="020B0604030504040204" pitchFamily="34" charset="0"/>
                <a:ea typeface="Verdana" panose="020B0604030504040204" pitchFamily="34" charset="0"/>
                <a:cs typeface="Calibri"/>
              </a:rPr>
              <a:t> </a:t>
            </a:r>
            <a:r>
              <a:rPr sz="1400">
                <a:solidFill>
                  <a:srgbClr val="592B8A"/>
                </a:solidFill>
                <a:latin typeface="Verdana" panose="020B0604030504040204" pitchFamily="34" charset="0"/>
                <a:ea typeface="Verdana" panose="020B0604030504040204" pitchFamily="34" charset="0"/>
                <a:cs typeface="Calibri"/>
              </a:rPr>
              <a:t>Coast</a:t>
            </a:r>
            <a:r>
              <a:rPr sz="1400" spc="-25">
                <a:solidFill>
                  <a:srgbClr val="592B8A"/>
                </a:solidFill>
                <a:latin typeface="Verdana" panose="020B0604030504040204" pitchFamily="34" charset="0"/>
                <a:ea typeface="Verdana" panose="020B0604030504040204" pitchFamily="34" charset="0"/>
                <a:cs typeface="Calibri"/>
              </a:rPr>
              <a:t> </a:t>
            </a:r>
            <a:r>
              <a:rPr sz="1400" spc="-10">
                <a:solidFill>
                  <a:srgbClr val="592B8A"/>
                </a:solidFill>
                <a:latin typeface="Verdana" panose="020B0604030504040204" pitchFamily="34" charset="0"/>
                <a:ea typeface="Verdana" panose="020B0604030504040204" pitchFamily="34" charset="0"/>
                <a:cs typeface="Calibri"/>
              </a:rPr>
              <a:t>Region</a:t>
            </a:r>
            <a:endParaRPr sz="1400">
              <a:solidFill>
                <a:srgbClr val="592B8A"/>
              </a:solidFill>
              <a:latin typeface="Verdana" panose="020B0604030504040204" pitchFamily="34" charset="0"/>
              <a:ea typeface="Verdana" panose="020B0604030504040204" pitchFamily="34" charset="0"/>
              <a:cs typeface="Calibri"/>
            </a:endParaRPr>
          </a:p>
          <a:p>
            <a:pPr marL="299085" indent="-286385">
              <a:lnSpc>
                <a:spcPct val="100000"/>
              </a:lnSpc>
              <a:buFont typeface="Arial"/>
              <a:buChar char="•"/>
              <a:tabLst>
                <a:tab pos="299085" algn="l"/>
              </a:tabLst>
            </a:pPr>
            <a:r>
              <a:rPr sz="1400">
                <a:solidFill>
                  <a:srgbClr val="592B8A"/>
                </a:solidFill>
                <a:latin typeface="Verdana" panose="020B0604030504040204" pitchFamily="34" charset="0"/>
                <a:ea typeface="Verdana" panose="020B0604030504040204" pitchFamily="34" charset="0"/>
                <a:cs typeface="Calibri"/>
              </a:rPr>
              <a:t>Indiana</a:t>
            </a:r>
            <a:r>
              <a:rPr sz="1400" spc="-25">
                <a:solidFill>
                  <a:srgbClr val="592B8A"/>
                </a:solidFill>
                <a:latin typeface="Verdana" panose="020B0604030504040204" pitchFamily="34" charset="0"/>
                <a:ea typeface="Verdana" panose="020B0604030504040204" pitchFamily="34" charset="0"/>
                <a:cs typeface="Calibri"/>
              </a:rPr>
              <a:t> </a:t>
            </a:r>
            <a:r>
              <a:rPr sz="1400" spc="-10">
                <a:solidFill>
                  <a:srgbClr val="592B8A"/>
                </a:solidFill>
                <a:latin typeface="Verdana" panose="020B0604030504040204" pitchFamily="34" charset="0"/>
                <a:ea typeface="Verdana" panose="020B0604030504040204" pitchFamily="34" charset="0"/>
                <a:cs typeface="Calibri"/>
              </a:rPr>
              <a:t>Chapter</a:t>
            </a:r>
            <a:endParaRPr sz="1400">
              <a:solidFill>
                <a:srgbClr val="592B8A"/>
              </a:solidFill>
              <a:latin typeface="Verdana" panose="020B0604030504040204" pitchFamily="34" charset="0"/>
              <a:ea typeface="Verdana" panose="020B0604030504040204" pitchFamily="34" charset="0"/>
              <a:cs typeface="Calibri"/>
            </a:endParaRPr>
          </a:p>
          <a:p>
            <a:pPr marL="299085" indent="-286385">
              <a:lnSpc>
                <a:spcPct val="100000"/>
              </a:lnSpc>
              <a:buFont typeface="Arial"/>
              <a:buChar char="•"/>
              <a:tabLst>
                <a:tab pos="299085" algn="l"/>
              </a:tabLst>
            </a:pPr>
            <a:r>
              <a:rPr sz="1400">
                <a:solidFill>
                  <a:srgbClr val="592B8A"/>
                </a:solidFill>
                <a:latin typeface="Verdana" panose="020B0604030504040204" pitchFamily="34" charset="0"/>
                <a:ea typeface="Verdana" panose="020B0604030504040204" pitchFamily="34" charset="0"/>
                <a:cs typeface="Calibri"/>
              </a:rPr>
              <a:t>Michigan</a:t>
            </a:r>
            <a:r>
              <a:rPr sz="1400" spc="-35">
                <a:solidFill>
                  <a:srgbClr val="592B8A"/>
                </a:solidFill>
                <a:latin typeface="Verdana" panose="020B0604030504040204" pitchFamily="34" charset="0"/>
                <a:ea typeface="Verdana" panose="020B0604030504040204" pitchFamily="34" charset="0"/>
                <a:cs typeface="Calibri"/>
              </a:rPr>
              <a:t> </a:t>
            </a:r>
            <a:r>
              <a:rPr sz="1400" spc="-10">
                <a:solidFill>
                  <a:srgbClr val="592B8A"/>
                </a:solidFill>
                <a:latin typeface="Verdana" panose="020B0604030504040204" pitchFamily="34" charset="0"/>
                <a:ea typeface="Verdana" panose="020B0604030504040204" pitchFamily="34" charset="0"/>
                <a:cs typeface="Calibri"/>
              </a:rPr>
              <a:t>Chapter</a:t>
            </a:r>
            <a:endParaRPr sz="1400">
              <a:solidFill>
                <a:srgbClr val="592B8A"/>
              </a:solidFill>
              <a:latin typeface="Verdana" panose="020B0604030504040204" pitchFamily="34" charset="0"/>
              <a:ea typeface="Verdana" panose="020B0604030504040204" pitchFamily="34" charset="0"/>
              <a:cs typeface="Calibri"/>
            </a:endParaRPr>
          </a:p>
          <a:p>
            <a:pPr marL="299085" indent="-286385">
              <a:lnSpc>
                <a:spcPct val="100000"/>
              </a:lnSpc>
              <a:buFont typeface="Arial"/>
              <a:buChar char="•"/>
              <a:tabLst>
                <a:tab pos="299085" algn="l"/>
              </a:tabLst>
            </a:pPr>
            <a:r>
              <a:rPr sz="1400">
                <a:solidFill>
                  <a:srgbClr val="592B8A"/>
                </a:solidFill>
                <a:latin typeface="Verdana" panose="020B0604030504040204" pitchFamily="34" charset="0"/>
                <a:ea typeface="Verdana" panose="020B0604030504040204" pitchFamily="34" charset="0"/>
                <a:cs typeface="Calibri"/>
              </a:rPr>
              <a:t>Mid-</a:t>
            </a:r>
            <a:r>
              <a:rPr sz="1400" spc="-10">
                <a:solidFill>
                  <a:srgbClr val="592B8A"/>
                </a:solidFill>
                <a:latin typeface="Verdana" panose="020B0604030504040204" pitchFamily="34" charset="0"/>
                <a:ea typeface="Verdana" panose="020B0604030504040204" pitchFamily="34" charset="0"/>
                <a:cs typeface="Calibri"/>
              </a:rPr>
              <a:t>Atlantic</a:t>
            </a:r>
            <a:r>
              <a:rPr sz="1400" spc="-40">
                <a:solidFill>
                  <a:srgbClr val="592B8A"/>
                </a:solidFill>
                <a:latin typeface="Verdana" panose="020B0604030504040204" pitchFamily="34" charset="0"/>
                <a:ea typeface="Verdana" panose="020B0604030504040204" pitchFamily="34" charset="0"/>
                <a:cs typeface="Calibri"/>
              </a:rPr>
              <a:t> </a:t>
            </a:r>
            <a:r>
              <a:rPr sz="1400" spc="-10">
                <a:solidFill>
                  <a:srgbClr val="592B8A"/>
                </a:solidFill>
                <a:latin typeface="Verdana" panose="020B0604030504040204" pitchFamily="34" charset="0"/>
                <a:ea typeface="Verdana" panose="020B0604030504040204" pitchFamily="34" charset="0"/>
                <a:cs typeface="Calibri"/>
              </a:rPr>
              <a:t>Chapter</a:t>
            </a:r>
            <a:endParaRPr sz="1400">
              <a:solidFill>
                <a:srgbClr val="592B8A"/>
              </a:solidFill>
              <a:latin typeface="Verdana" panose="020B0604030504040204" pitchFamily="34" charset="0"/>
              <a:ea typeface="Verdana" panose="020B0604030504040204" pitchFamily="34" charset="0"/>
              <a:cs typeface="Calibri"/>
            </a:endParaRPr>
          </a:p>
          <a:p>
            <a:pPr marL="299085" indent="-286385">
              <a:lnSpc>
                <a:spcPct val="100000"/>
              </a:lnSpc>
              <a:buFont typeface="Arial"/>
              <a:buChar char="•"/>
              <a:tabLst>
                <a:tab pos="299085" algn="l"/>
              </a:tabLst>
            </a:pPr>
            <a:r>
              <a:rPr sz="1400">
                <a:solidFill>
                  <a:srgbClr val="592B8A"/>
                </a:solidFill>
                <a:latin typeface="Verdana" panose="020B0604030504040204" pitchFamily="34" charset="0"/>
                <a:ea typeface="Verdana" panose="020B0604030504040204" pitchFamily="34" charset="0"/>
                <a:cs typeface="Calibri"/>
              </a:rPr>
              <a:t>Mid-America</a:t>
            </a:r>
            <a:r>
              <a:rPr sz="1400" spc="-80">
                <a:solidFill>
                  <a:srgbClr val="592B8A"/>
                </a:solidFill>
                <a:latin typeface="Verdana" panose="020B0604030504040204" pitchFamily="34" charset="0"/>
                <a:ea typeface="Verdana" panose="020B0604030504040204" pitchFamily="34" charset="0"/>
                <a:cs typeface="Calibri"/>
              </a:rPr>
              <a:t> </a:t>
            </a:r>
            <a:r>
              <a:rPr sz="1400" spc="-10">
                <a:solidFill>
                  <a:srgbClr val="592B8A"/>
                </a:solidFill>
                <a:latin typeface="Verdana" panose="020B0604030504040204" pitchFamily="34" charset="0"/>
                <a:ea typeface="Verdana" panose="020B0604030504040204" pitchFamily="34" charset="0"/>
                <a:cs typeface="Calibri"/>
              </a:rPr>
              <a:t>Region</a:t>
            </a:r>
            <a:endParaRPr sz="1400">
              <a:solidFill>
                <a:srgbClr val="592B8A"/>
              </a:solidFill>
              <a:latin typeface="Verdana" panose="020B0604030504040204" pitchFamily="34" charset="0"/>
              <a:ea typeface="Verdana" panose="020B0604030504040204" pitchFamily="34" charset="0"/>
              <a:cs typeface="Calibri"/>
            </a:endParaRPr>
          </a:p>
        </p:txBody>
      </p:sp>
      <p:sp>
        <p:nvSpPr>
          <p:cNvPr id="8" name="object 7">
            <a:extLst>
              <a:ext uri="{FF2B5EF4-FFF2-40B4-BE49-F238E27FC236}">
                <a16:creationId xmlns:a16="http://schemas.microsoft.com/office/drawing/2014/main" id="{2E310400-F4CE-9E49-C506-5DC6B15F5AF9}"/>
              </a:ext>
            </a:extLst>
          </p:cNvPr>
          <p:cNvSpPr txBox="1"/>
          <p:nvPr/>
        </p:nvSpPr>
        <p:spPr>
          <a:xfrm>
            <a:off x="4590676" y="4181702"/>
            <a:ext cx="2876924" cy="1304844"/>
          </a:xfrm>
          <a:prstGeom prst="rect">
            <a:avLst/>
          </a:prstGeom>
        </p:spPr>
        <p:txBody>
          <a:bodyPr vert="horz" wrap="square" lIns="0" tIns="12065" rIns="0" bIns="0" rtlCol="0">
            <a:spAutoFit/>
          </a:bodyPr>
          <a:lstStyle/>
          <a:p>
            <a:pPr marL="299085" indent="-286385">
              <a:lnSpc>
                <a:spcPct val="100000"/>
              </a:lnSpc>
              <a:spcBef>
                <a:spcPts val="95"/>
              </a:spcBef>
              <a:buFont typeface="Arial"/>
              <a:buChar char="•"/>
              <a:tabLst>
                <a:tab pos="299085" algn="l"/>
              </a:tabLst>
            </a:pPr>
            <a:r>
              <a:rPr sz="1400">
                <a:solidFill>
                  <a:srgbClr val="592B8A"/>
                </a:solidFill>
                <a:latin typeface="Verdana" panose="020B0604030504040204" pitchFamily="34" charset="0"/>
                <a:ea typeface="Verdana" panose="020B0604030504040204" pitchFamily="34" charset="0"/>
                <a:cs typeface="Calibri"/>
              </a:rPr>
              <a:t>New</a:t>
            </a:r>
            <a:r>
              <a:rPr sz="1400" spc="-15">
                <a:solidFill>
                  <a:srgbClr val="592B8A"/>
                </a:solidFill>
                <a:latin typeface="Verdana" panose="020B0604030504040204" pitchFamily="34" charset="0"/>
                <a:ea typeface="Verdana" panose="020B0604030504040204" pitchFamily="34" charset="0"/>
                <a:cs typeface="Calibri"/>
              </a:rPr>
              <a:t> </a:t>
            </a:r>
            <a:r>
              <a:rPr sz="1400">
                <a:solidFill>
                  <a:srgbClr val="592B8A"/>
                </a:solidFill>
                <a:latin typeface="Verdana" panose="020B0604030504040204" pitchFamily="34" charset="0"/>
                <a:ea typeface="Verdana" panose="020B0604030504040204" pitchFamily="34" charset="0"/>
                <a:cs typeface="Calibri"/>
              </a:rPr>
              <a:t>England</a:t>
            </a:r>
            <a:r>
              <a:rPr sz="1400" spc="-40">
                <a:solidFill>
                  <a:srgbClr val="592B8A"/>
                </a:solidFill>
                <a:latin typeface="Verdana" panose="020B0604030504040204" pitchFamily="34" charset="0"/>
                <a:ea typeface="Verdana" panose="020B0604030504040204" pitchFamily="34" charset="0"/>
                <a:cs typeface="Calibri"/>
              </a:rPr>
              <a:t> </a:t>
            </a:r>
            <a:r>
              <a:rPr sz="1400" spc="-10">
                <a:solidFill>
                  <a:srgbClr val="592B8A"/>
                </a:solidFill>
                <a:latin typeface="Verdana" panose="020B0604030504040204" pitchFamily="34" charset="0"/>
                <a:ea typeface="Verdana" panose="020B0604030504040204" pitchFamily="34" charset="0"/>
                <a:cs typeface="Calibri"/>
              </a:rPr>
              <a:t>Chapter</a:t>
            </a:r>
            <a:endParaRPr sz="1400">
              <a:solidFill>
                <a:srgbClr val="592B8A"/>
              </a:solidFill>
              <a:latin typeface="Verdana" panose="020B0604030504040204" pitchFamily="34" charset="0"/>
              <a:ea typeface="Verdana" panose="020B0604030504040204" pitchFamily="34" charset="0"/>
              <a:cs typeface="Calibri"/>
            </a:endParaRPr>
          </a:p>
          <a:p>
            <a:pPr marL="299085" indent="-286385">
              <a:lnSpc>
                <a:spcPct val="100000"/>
              </a:lnSpc>
              <a:buFont typeface="Arial"/>
              <a:buChar char="•"/>
              <a:tabLst>
                <a:tab pos="299085" algn="l"/>
              </a:tabLst>
            </a:pPr>
            <a:r>
              <a:rPr sz="1400">
                <a:solidFill>
                  <a:srgbClr val="592B8A"/>
                </a:solidFill>
                <a:latin typeface="Verdana" panose="020B0604030504040204" pitchFamily="34" charset="0"/>
                <a:ea typeface="Verdana" panose="020B0604030504040204" pitchFamily="34" charset="0"/>
                <a:cs typeface="Calibri"/>
              </a:rPr>
              <a:t>New</a:t>
            </a:r>
            <a:r>
              <a:rPr sz="1400" spc="-55">
                <a:solidFill>
                  <a:srgbClr val="592B8A"/>
                </a:solidFill>
                <a:latin typeface="Verdana" panose="020B0604030504040204" pitchFamily="34" charset="0"/>
                <a:ea typeface="Verdana" panose="020B0604030504040204" pitchFamily="34" charset="0"/>
                <a:cs typeface="Calibri"/>
              </a:rPr>
              <a:t> </a:t>
            </a:r>
            <a:r>
              <a:rPr sz="1400">
                <a:solidFill>
                  <a:srgbClr val="592B8A"/>
                </a:solidFill>
                <a:latin typeface="Verdana" panose="020B0604030504040204" pitchFamily="34" charset="0"/>
                <a:ea typeface="Verdana" panose="020B0604030504040204" pitchFamily="34" charset="0"/>
                <a:cs typeface="Calibri"/>
              </a:rPr>
              <a:t>Jersey</a:t>
            </a:r>
            <a:r>
              <a:rPr sz="1400" spc="-40">
                <a:solidFill>
                  <a:srgbClr val="592B8A"/>
                </a:solidFill>
                <a:latin typeface="Verdana" panose="020B0604030504040204" pitchFamily="34" charset="0"/>
                <a:ea typeface="Verdana" panose="020B0604030504040204" pitchFamily="34" charset="0"/>
                <a:cs typeface="Calibri"/>
              </a:rPr>
              <a:t> </a:t>
            </a:r>
            <a:r>
              <a:rPr sz="1400" spc="-10">
                <a:solidFill>
                  <a:srgbClr val="592B8A"/>
                </a:solidFill>
                <a:latin typeface="Verdana" panose="020B0604030504040204" pitchFamily="34" charset="0"/>
                <a:ea typeface="Verdana" panose="020B0604030504040204" pitchFamily="34" charset="0"/>
                <a:cs typeface="Calibri"/>
              </a:rPr>
              <a:t>Chapter</a:t>
            </a:r>
            <a:endParaRPr sz="1400">
              <a:solidFill>
                <a:srgbClr val="592B8A"/>
              </a:solidFill>
              <a:latin typeface="Verdana" panose="020B0604030504040204" pitchFamily="34" charset="0"/>
              <a:ea typeface="Verdana" panose="020B0604030504040204" pitchFamily="34" charset="0"/>
              <a:cs typeface="Calibri"/>
            </a:endParaRPr>
          </a:p>
          <a:p>
            <a:pPr marL="299085" indent="-286385">
              <a:lnSpc>
                <a:spcPct val="100000"/>
              </a:lnSpc>
              <a:buFont typeface="Arial"/>
              <a:buChar char="•"/>
              <a:tabLst>
                <a:tab pos="299085" algn="l"/>
              </a:tabLst>
            </a:pPr>
            <a:r>
              <a:rPr sz="1400">
                <a:solidFill>
                  <a:srgbClr val="592B8A"/>
                </a:solidFill>
                <a:latin typeface="Verdana" panose="020B0604030504040204" pitchFamily="34" charset="0"/>
                <a:ea typeface="Verdana" panose="020B0604030504040204" pitchFamily="34" charset="0"/>
                <a:cs typeface="Calibri"/>
              </a:rPr>
              <a:t>New</a:t>
            </a:r>
            <a:r>
              <a:rPr sz="1400" spc="-40">
                <a:solidFill>
                  <a:srgbClr val="592B8A"/>
                </a:solidFill>
                <a:latin typeface="Verdana" panose="020B0604030504040204" pitchFamily="34" charset="0"/>
                <a:ea typeface="Verdana" panose="020B0604030504040204" pitchFamily="34" charset="0"/>
                <a:cs typeface="Calibri"/>
              </a:rPr>
              <a:t> </a:t>
            </a:r>
            <a:r>
              <a:rPr sz="1400" spc="-20">
                <a:solidFill>
                  <a:srgbClr val="592B8A"/>
                </a:solidFill>
                <a:latin typeface="Verdana" panose="020B0604030504040204" pitchFamily="34" charset="0"/>
                <a:ea typeface="Verdana" panose="020B0604030504040204" pitchFamily="34" charset="0"/>
                <a:cs typeface="Calibri"/>
              </a:rPr>
              <a:t>York</a:t>
            </a:r>
            <a:r>
              <a:rPr sz="1400" spc="-40">
                <a:solidFill>
                  <a:srgbClr val="592B8A"/>
                </a:solidFill>
                <a:latin typeface="Verdana" panose="020B0604030504040204" pitchFamily="34" charset="0"/>
                <a:ea typeface="Verdana" panose="020B0604030504040204" pitchFamily="34" charset="0"/>
                <a:cs typeface="Calibri"/>
              </a:rPr>
              <a:t> </a:t>
            </a:r>
            <a:r>
              <a:rPr sz="1400" spc="-10">
                <a:solidFill>
                  <a:srgbClr val="592B8A"/>
                </a:solidFill>
                <a:latin typeface="Verdana" panose="020B0604030504040204" pitchFamily="34" charset="0"/>
                <a:ea typeface="Verdana" panose="020B0604030504040204" pitchFamily="34" charset="0"/>
                <a:cs typeface="Calibri"/>
              </a:rPr>
              <a:t>Chapter</a:t>
            </a:r>
            <a:endParaRPr sz="1400">
              <a:solidFill>
                <a:srgbClr val="592B8A"/>
              </a:solidFill>
              <a:latin typeface="Verdana" panose="020B0604030504040204" pitchFamily="34" charset="0"/>
              <a:ea typeface="Verdana" panose="020B0604030504040204" pitchFamily="34" charset="0"/>
              <a:cs typeface="Calibri"/>
            </a:endParaRPr>
          </a:p>
          <a:p>
            <a:pPr marL="299085" indent="-286385">
              <a:lnSpc>
                <a:spcPct val="100000"/>
              </a:lnSpc>
              <a:buFont typeface="Arial"/>
              <a:buChar char="•"/>
              <a:tabLst>
                <a:tab pos="299085" algn="l"/>
              </a:tabLst>
            </a:pPr>
            <a:r>
              <a:rPr sz="1400">
                <a:solidFill>
                  <a:srgbClr val="592B8A"/>
                </a:solidFill>
                <a:latin typeface="Verdana" panose="020B0604030504040204" pitchFamily="34" charset="0"/>
                <a:ea typeface="Verdana" panose="020B0604030504040204" pitchFamily="34" charset="0"/>
                <a:cs typeface="Calibri"/>
              </a:rPr>
              <a:t>Northern</a:t>
            </a:r>
            <a:r>
              <a:rPr sz="1400" spc="-20">
                <a:solidFill>
                  <a:srgbClr val="592B8A"/>
                </a:solidFill>
                <a:latin typeface="Verdana" panose="020B0604030504040204" pitchFamily="34" charset="0"/>
                <a:ea typeface="Verdana" panose="020B0604030504040204" pitchFamily="34" charset="0"/>
                <a:cs typeface="Calibri"/>
              </a:rPr>
              <a:t> </a:t>
            </a:r>
            <a:r>
              <a:rPr sz="1400">
                <a:solidFill>
                  <a:srgbClr val="592B8A"/>
                </a:solidFill>
                <a:latin typeface="Verdana" panose="020B0604030504040204" pitchFamily="34" charset="0"/>
                <a:ea typeface="Verdana" panose="020B0604030504040204" pitchFamily="34" charset="0"/>
                <a:cs typeface="Calibri"/>
              </a:rPr>
              <a:t>Ohio</a:t>
            </a:r>
            <a:r>
              <a:rPr sz="1400" spc="-40">
                <a:solidFill>
                  <a:srgbClr val="592B8A"/>
                </a:solidFill>
                <a:latin typeface="Verdana" panose="020B0604030504040204" pitchFamily="34" charset="0"/>
                <a:ea typeface="Verdana" panose="020B0604030504040204" pitchFamily="34" charset="0"/>
                <a:cs typeface="Calibri"/>
              </a:rPr>
              <a:t> </a:t>
            </a:r>
            <a:r>
              <a:rPr sz="1400" spc="-10">
                <a:solidFill>
                  <a:srgbClr val="592B8A"/>
                </a:solidFill>
                <a:latin typeface="Verdana" panose="020B0604030504040204" pitchFamily="34" charset="0"/>
                <a:ea typeface="Verdana" panose="020B0604030504040204" pitchFamily="34" charset="0"/>
                <a:cs typeface="Calibri"/>
              </a:rPr>
              <a:t>Chapter</a:t>
            </a:r>
            <a:endParaRPr sz="1400">
              <a:solidFill>
                <a:srgbClr val="592B8A"/>
              </a:solidFill>
              <a:latin typeface="Verdana" panose="020B0604030504040204" pitchFamily="34" charset="0"/>
              <a:ea typeface="Verdana" panose="020B0604030504040204" pitchFamily="34" charset="0"/>
              <a:cs typeface="Calibri"/>
            </a:endParaRPr>
          </a:p>
          <a:p>
            <a:pPr marL="299085" indent="-286385">
              <a:lnSpc>
                <a:spcPct val="100000"/>
              </a:lnSpc>
              <a:buFont typeface="Arial"/>
              <a:buChar char="•"/>
              <a:tabLst>
                <a:tab pos="299085" algn="l"/>
              </a:tabLst>
            </a:pPr>
            <a:r>
              <a:rPr sz="1400">
                <a:solidFill>
                  <a:srgbClr val="592B8A"/>
                </a:solidFill>
                <a:latin typeface="Verdana" panose="020B0604030504040204" pitchFamily="34" charset="0"/>
                <a:ea typeface="Verdana" panose="020B0604030504040204" pitchFamily="34" charset="0"/>
                <a:cs typeface="Calibri"/>
              </a:rPr>
              <a:t>Ohio</a:t>
            </a:r>
            <a:r>
              <a:rPr sz="1400" spc="-30">
                <a:solidFill>
                  <a:srgbClr val="592B8A"/>
                </a:solidFill>
                <a:latin typeface="Verdana" panose="020B0604030504040204" pitchFamily="34" charset="0"/>
                <a:ea typeface="Verdana" panose="020B0604030504040204" pitchFamily="34" charset="0"/>
                <a:cs typeface="Calibri"/>
              </a:rPr>
              <a:t> </a:t>
            </a:r>
            <a:r>
              <a:rPr sz="1400" spc="-10">
                <a:solidFill>
                  <a:srgbClr val="592B8A"/>
                </a:solidFill>
                <a:latin typeface="Verdana" panose="020B0604030504040204" pitchFamily="34" charset="0"/>
                <a:ea typeface="Verdana" panose="020B0604030504040204" pitchFamily="34" charset="0"/>
                <a:cs typeface="Calibri"/>
              </a:rPr>
              <a:t>Valley</a:t>
            </a:r>
            <a:r>
              <a:rPr sz="1400" spc="-40">
                <a:solidFill>
                  <a:srgbClr val="592B8A"/>
                </a:solidFill>
                <a:latin typeface="Verdana" panose="020B0604030504040204" pitchFamily="34" charset="0"/>
                <a:ea typeface="Verdana" panose="020B0604030504040204" pitchFamily="34" charset="0"/>
                <a:cs typeface="Calibri"/>
              </a:rPr>
              <a:t> </a:t>
            </a:r>
            <a:r>
              <a:rPr sz="1400" spc="-10">
                <a:solidFill>
                  <a:srgbClr val="592B8A"/>
                </a:solidFill>
                <a:latin typeface="Verdana" panose="020B0604030504040204" pitchFamily="34" charset="0"/>
                <a:ea typeface="Verdana" panose="020B0604030504040204" pitchFamily="34" charset="0"/>
                <a:cs typeface="Calibri"/>
              </a:rPr>
              <a:t>Chapter</a:t>
            </a:r>
            <a:endParaRPr sz="1400">
              <a:solidFill>
                <a:srgbClr val="592B8A"/>
              </a:solidFill>
              <a:latin typeface="Verdana" panose="020B0604030504040204" pitchFamily="34" charset="0"/>
              <a:ea typeface="Verdana" panose="020B0604030504040204" pitchFamily="34" charset="0"/>
              <a:cs typeface="Calibri"/>
            </a:endParaRPr>
          </a:p>
          <a:p>
            <a:pPr marL="299085" indent="-286385">
              <a:lnSpc>
                <a:spcPct val="100000"/>
              </a:lnSpc>
              <a:buFont typeface="Arial"/>
              <a:buChar char="•"/>
              <a:tabLst>
                <a:tab pos="299085" algn="l"/>
              </a:tabLst>
            </a:pPr>
            <a:r>
              <a:rPr sz="1400">
                <a:solidFill>
                  <a:srgbClr val="592B8A"/>
                </a:solidFill>
                <a:latin typeface="Verdana" panose="020B0604030504040204" pitchFamily="34" charset="0"/>
                <a:ea typeface="Verdana" panose="020B0604030504040204" pitchFamily="34" charset="0"/>
                <a:cs typeface="Calibri"/>
              </a:rPr>
              <a:t>Pacific</a:t>
            </a:r>
            <a:r>
              <a:rPr sz="1400" spc="-70">
                <a:solidFill>
                  <a:srgbClr val="592B8A"/>
                </a:solidFill>
                <a:latin typeface="Verdana" panose="020B0604030504040204" pitchFamily="34" charset="0"/>
                <a:ea typeface="Verdana" panose="020B0604030504040204" pitchFamily="34" charset="0"/>
                <a:cs typeface="Calibri"/>
              </a:rPr>
              <a:t> </a:t>
            </a:r>
            <a:r>
              <a:rPr sz="1400" spc="-10">
                <a:solidFill>
                  <a:srgbClr val="592B8A"/>
                </a:solidFill>
                <a:latin typeface="Verdana" panose="020B0604030504040204" pitchFamily="34" charset="0"/>
                <a:ea typeface="Verdana" panose="020B0604030504040204" pitchFamily="34" charset="0"/>
                <a:cs typeface="Calibri"/>
              </a:rPr>
              <a:t>Northwest Chapter</a:t>
            </a:r>
            <a:endParaRPr sz="1400">
              <a:solidFill>
                <a:srgbClr val="592B8A"/>
              </a:solidFill>
              <a:latin typeface="Verdana" panose="020B0604030504040204" pitchFamily="34" charset="0"/>
              <a:ea typeface="Verdana" panose="020B0604030504040204" pitchFamily="34" charset="0"/>
              <a:cs typeface="Calibri"/>
            </a:endParaRPr>
          </a:p>
        </p:txBody>
      </p:sp>
      <p:sp>
        <p:nvSpPr>
          <p:cNvPr id="9" name="object 8">
            <a:extLst>
              <a:ext uri="{FF2B5EF4-FFF2-40B4-BE49-F238E27FC236}">
                <a16:creationId xmlns:a16="http://schemas.microsoft.com/office/drawing/2014/main" id="{A8AA75D1-EE34-C5D3-572C-88B3D94E5F35}"/>
              </a:ext>
            </a:extLst>
          </p:cNvPr>
          <p:cNvSpPr txBox="1"/>
          <p:nvPr/>
        </p:nvSpPr>
        <p:spPr>
          <a:xfrm>
            <a:off x="7888678" y="4181702"/>
            <a:ext cx="3178610" cy="1304844"/>
          </a:xfrm>
          <a:prstGeom prst="rect">
            <a:avLst/>
          </a:prstGeom>
        </p:spPr>
        <p:txBody>
          <a:bodyPr vert="horz" wrap="square" lIns="0" tIns="12065" rIns="0" bIns="0" rtlCol="0">
            <a:spAutoFit/>
          </a:bodyPr>
          <a:lstStyle/>
          <a:p>
            <a:pPr marL="299085" indent="-286385">
              <a:lnSpc>
                <a:spcPct val="100000"/>
              </a:lnSpc>
              <a:spcBef>
                <a:spcPts val="95"/>
              </a:spcBef>
              <a:buFont typeface="Arial"/>
              <a:buChar char="•"/>
              <a:tabLst>
                <a:tab pos="299085" algn="l"/>
              </a:tabLst>
            </a:pPr>
            <a:r>
              <a:rPr sz="1400">
                <a:solidFill>
                  <a:srgbClr val="592B8A"/>
                </a:solidFill>
                <a:latin typeface="Verdana" panose="020B0604030504040204" pitchFamily="34" charset="0"/>
                <a:ea typeface="Verdana" panose="020B0604030504040204" pitchFamily="34" charset="0"/>
                <a:cs typeface="Calibri"/>
              </a:rPr>
              <a:t>PSI</a:t>
            </a:r>
            <a:r>
              <a:rPr sz="1400" spc="-20">
                <a:solidFill>
                  <a:srgbClr val="592B8A"/>
                </a:solidFill>
                <a:latin typeface="Verdana" panose="020B0604030504040204" pitchFamily="34" charset="0"/>
                <a:ea typeface="Verdana" panose="020B0604030504040204" pitchFamily="34" charset="0"/>
                <a:cs typeface="Calibri"/>
              </a:rPr>
              <a:t> </a:t>
            </a:r>
            <a:r>
              <a:rPr sz="1400" spc="-10">
                <a:solidFill>
                  <a:srgbClr val="592B8A"/>
                </a:solidFill>
                <a:latin typeface="Verdana" panose="020B0604030504040204" pitchFamily="34" charset="0"/>
                <a:ea typeface="Verdana" panose="020B0604030504040204" pitchFamily="34" charset="0"/>
                <a:cs typeface="Calibri"/>
              </a:rPr>
              <a:t>Chapter</a:t>
            </a:r>
            <a:endParaRPr sz="1400">
              <a:solidFill>
                <a:srgbClr val="592B8A"/>
              </a:solidFill>
              <a:latin typeface="Verdana" panose="020B0604030504040204" pitchFamily="34" charset="0"/>
              <a:ea typeface="Verdana" panose="020B0604030504040204" pitchFamily="34" charset="0"/>
              <a:cs typeface="Calibri"/>
            </a:endParaRPr>
          </a:p>
          <a:p>
            <a:pPr marL="299085" indent="-286385">
              <a:lnSpc>
                <a:spcPct val="100000"/>
              </a:lnSpc>
              <a:buFont typeface="Arial"/>
              <a:buChar char="•"/>
              <a:tabLst>
                <a:tab pos="299085" algn="l"/>
              </a:tabLst>
            </a:pPr>
            <a:r>
              <a:rPr sz="1400" spc="-10">
                <a:solidFill>
                  <a:srgbClr val="592B8A"/>
                </a:solidFill>
                <a:latin typeface="Verdana" panose="020B0604030504040204" pitchFamily="34" charset="0"/>
                <a:ea typeface="Verdana" panose="020B0604030504040204" pitchFamily="34" charset="0"/>
                <a:cs typeface="Calibri"/>
              </a:rPr>
              <a:t>Pittsburgh</a:t>
            </a:r>
            <a:r>
              <a:rPr sz="1400" spc="-5">
                <a:solidFill>
                  <a:srgbClr val="592B8A"/>
                </a:solidFill>
                <a:latin typeface="Verdana" panose="020B0604030504040204" pitchFamily="34" charset="0"/>
                <a:ea typeface="Verdana" panose="020B0604030504040204" pitchFamily="34" charset="0"/>
                <a:cs typeface="Calibri"/>
              </a:rPr>
              <a:t> </a:t>
            </a:r>
            <a:r>
              <a:rPr sz="1400" spc="-10">
                <a:solidFill>
                  <a:srgbClr val="592B8A"/>
                </a:solidFill>
                <a:latin typeface="Verdana" panose="020B0604030504040204" pitchFamily="34" charset="0"/>
                <a:ea typeface="Verdana" panose="020B0604030504040204" pitchFamily="34" charset="0"/>
                <a:cs typeface="Calibri"/>
              </a:rPr>
              <a:t>Chapter</a:t>
            </a:r>
            <a:endParaRPr sz="1400">
              <a:solidFill>
                <a:srgbClr val="592B8A"/>
              </a:solidFill>
              <a:latin typeface="Verdana" panose="020B0604030504040204" pitchFamily="34" charset="0"/>
              <a:ea typeface="Verdana" panose="020B0604030504040204" pitchFamily="34" charset="0"/>
              <a:cs typeface="Calibri"/>
            </a:endParaRPr>
          </a:p>
          <a:p>
            <a:pPr marL="299085" indent="-286385">
              <a:lnSpc>
                <a:spcPct val="100000"/>
              </a:lnSpc>
              <a:buFont typeface="Arial"/>
              <a:buChar char="•"/>
              <a:tabLst>
                <a:tab pos="299085" algn="l"/>
              </a:tabLst>
            </a:pPr>
            <a:r>
              <a:rPr sz="1400">
                <a:solidFill>
                  <a:srgbClr val="592B8A"/>
                </a:solidFill>
                <a:latin typeface="Verdana" panose="020B0604030504040204" pitchFamily="34" charset="0"/>
                <a:ea typeface="Verdana" panose="020B0604030504040204" pitchFamily="34" charset="0"/>
                <a:cs typeface="Calibri"/>
              </a:rPr>
              <a:t>Rocky</a:t>
            </a:r>
            <a:r>
              <a:rPr sz="1400" spc="-50">
                <a:solidFill>
                  <a:srgbClr val="592B8A"/>
                </a:solidFill>
                <a:latin typeface="Verdana" panose="020B0604030504040204" pitchFamily="34" charset="0"/>
                <a:ea typeface="Verdana" panose="020B0604030504040204" pitchFamily="34" charset="0"/>
                <a:cs typeface="Calibri"/>
              </a:rPr>
              <a:t> </a:t>
            </a:r>
            <a:r>
              <a:rPr sz="1400">
                <a:solidFill>
                  <a:srgbClr val="592B8A"/>
                </a:solidFill>
                <a:latin typeface="Verdana" panose="020B0604030504040204" pitchFamily="34" charset="0"/>
                <a:ea typeface="Verdana" panose="020B0604030504040204" pitchFamily="34" charset="0"/>
                <a:cs typeface="Calibri"/>
              </a:rPr>
              <a:t>Mountain</a:t>
            </a:r>
            <a:r>
              <a:rPr sz="1400" spc="-80">
                <a:solidFill>
                  <a:srgbClr val="592B8A"/>
                </a:solidFill>
                <a:latin typeface="Verdana" panose="020B0604030504040204" pitchFamily="34" charset="0"/>
                <a:ea typeface="Verdana" panose="020B0604030504040204" pitchFamily="34" charset="0"/>
                <a:cs typeface="Calibri"/>
              </a:rPr>
              <a:t> </a:t>
            </a:r>
            <a:r>
              <a:rPr sz="1400" spc="-10">
                <a:solidFill>
                  <a:srgbClr val="592B8A"/>
                </a:solidFill>
                <a:latin typeface="Verdana" panose="020B0604030504040204" pitchFamily="34" charset="0"/>
                <a:ea typeface="Verdana" panose="020B0604030504040204" pitchFamily="34" charset="0"/>
                <a:cs typeface="Calibri"/>
              </a:rPr>
              <a:t>Chapter</a:t>
            </a:r>
            <a:endParaRPr sz="1400">
              <a:solidFill>
                <a:srgbClr val="592B8A"/>
              </a:solidFill>
              <a:latin typeface="Verdana" panose="020B0604030504040204" pitchFamily="34" charset="0"/>
              <a:ea typeface="Verdana" panose="020B0604030504040204" pitchFamily="34" charset="0"/>
              <a:cs typeface="Calibri"/>
            </a:endParaRPr>
          </a:p>
          <a:p>
            <a:pPr marL="299085" indent="-286385">
              <a:lnSpc>
                <a:spcPct val="100000"/>
              </a:lnSpc>
              <a:buFont typeface="Arial"/>
              <a:buChar char="•"/>
              <a:tabLst>
                <a:tab pos="299085" algn="l"/>
              </a:tabLst>
            </a:pPr>
            <a:r>
              <a:rPr sz="1400">
                <a:solidFill>
                  <a:srgbClr val="592B8A"/>
                </a:solidFill>
                <a:latin typeface="Verdana" panose="020B0604030504040204" pitchFamily="34" charset="0"/>
                <a:ea typeface="Verdana" panose="020B0604030504040204" pitchFamily="34" charset="0"/>
                <a:cs typeface="Calibri"/>
              </a:rPr>
              <a:t>Southeast</a:t>
            </a:r>
            <a:r>
              <a:rPr sz="1400" spc="-75">
                <a:solidFill>
                  <a:srgbClr val="592B8A"/>
                </a:solidFill>
                <a:latin typeface="Verdana" panose="020B0604030504040204" pitchFamily="34" charset="0"/>
                <a:ea typeface="Verdana" panose="020B0604030504040204" pitchFamily="34" charset="0"/>
                <a:cs typeface="Calibri"/>
              </a:rPr>
              <a:t> </a:t>
            </a:r>
            <a:r>
              <a:rPr sz="1400" spc="-10">
                <a:solidFill>
                  <a:srgbClr val="592B8A"/>
                </a:solidFill>
                <a:latin typeface="Verdana" panose="020B0604030504040204" pitchFamily="34" charset="0"/>
                <a:ea typeface="Verdana" panose="020B0604030504040204" pitchFamily="34" charset="0"/>
                <a:cs typeface="Calibri"/>
              </a:rPr>
              <a:t>Region</a:t>
            </a:r>
            <a:endParaRPr sz="1400">
              <a:solidFill>
                <a:srgbClr val="592B8A"/>
              </a:solidFill>
              <a:latin typeface="Verdana" panose="020B0604030504040204" pitchFamily="34" charset="0"/>
              <a:ea typeface="Verdana" panose="020B0604030504040204" pitchFamily="34" charset="0"/>
              <a:cs typeface="Calibri"/>
            </a:endParaRPr>
          </a:p>
          <a:p>
            <a:pPr marL="299085" indent="-286385">
              <a:lnSpc>
                <a:spcPct val="100000"/>
              </a:lnSpc>
              <a:buFont typeface="Arial"/>
              <a:buChar char="•"/>
              <a:tabLst>
                <a:tab pos="299085" algn="l"/>
              </a:tabLst>
            </a:pPr>
            <a:r>
              <a:rPr sz="1400">
                <a:solidFill>
                  <a:srgbClr val="592B8A"/>
                </a:solidFill>
                <a:latin typeface="Verdana" panose="020B0604030504040204" pitchFamily="34" charset="0"/>
                <a:ea typeface="Verdana" panose="020B0604030504040204" pitchFamily="34" charset="0"/>
                <a:cs typeface="Calibri"/>
              </a:rPr>
              <a:t>Upper</a:t>
            </a:r>
            <a:r>
              <a:rPr sz="1400" spc="-50">
                <a:solidFill>
                  <a:srgbClr val="592B8A"/>
                </a:solidFill>
                <a:latin typeface="Verdana" panose="020B0604030504040204" pitchFamily="34" charset="0"/>
                <a:ea typeface="Verdana" panose="020B0604030504040204" pitchFamily="34" charset="0"/>
                <a:cs typeface="Calibri"/>
              </a:rPr>
              <a:t> </a:t>
            </a:r>
            <a:r>
              <a:rPr sz="1400">
                <a:solidFill>
                  <a:srgbClr val="592B8A"/>
                </a:solidFill>
                <a:latin typeface="Verdana" panose="020B0604030504040204" pitchFamily="34" charset="0"/>
                <a:ea typeface="Verdana" panose="020B0604030504040204" pitchFamily="34" charset="0"/>
                <a:cs typeface="Calibri"/>
              </a:rPr>
              <a:t>Midwest</a:t>
            </a:r>
            <a:r>
              <a:rPr sz="1400" spc="-70">
                <a:solidFill>
                  <a:srgbClr val="592B8A"/>
                </a:solidFill>
                <a:latin typeface="Verdana" panose="020B0604030504040204" pitchFamily="34" charset="0"/>
                <a:ea typeface="Verdana" panose="020B0604030504040204" pitchFamily="34" charset="0"/>
                <a:cs typeface="Calibri"/>
              </a:rPr>
              <a:t> </a:t>
            </a:r>
            <a:r>
              <a:rPr sz="1400" spc="-10">
                <a:solidFill>
                  <a:srgbClr val="592B8A"/>
                </a:solidFill>
                <a:latin typeface="Verdana" panose="020B0604030504040204" pitchFamily="34" charset="0"/>
                <a:ea typeface="Verdana" panose="020B0604030504040204" pitchFamily="34" charset="0"/>
                <a:cs typeface="Calibri"/>
              </a:rPr>
              <a:t>Chapter</a:t>
            </a:r>
            <a:endParaRPr sz="1400">
              <a:solidFill>
                <a:srgbClr val="592B8A"/>
              </a:solidFill>
              <a:latin typeface="Verdana" panose="020B0604030504040204" pitchFamily="34" charset="0"/>
              <a:ea typeface="Verdana" panose="020B0604030504040204" pitchFamily="34" charset="0"/>
              <a:cs typeface="Calibri"/>
            </a:endParaRPr>
          </a:p>
          <a:p>
            <a:pPr marL="299085" indent="-286385">
              <a:lnSpc>
                <a:spcPct val="100000"/>
              </a:lnSpc>
              <a:buFont typeface="Arial"/>
              <a:buChar char="•"/>
              <a:tabLst>
                <a:tab pos="299085" algn="l"/>
              </a:tabLst>
            </a:pPr>
            <a:r>
              <a:rPr sz="1400" spc="-10">
                <a:solidFill>
                  <a:srgbClr val="592B8A"/>
                </a:solidFill>
                <a:latin typeface="Verdana" panose="020B0604030504040204" pitchFamily="34" charset="0"/>
                <a:ea typeface="Verdana" panose="020B0604030504040204" pitchFamily="34" charset="0"/>
                <a:cs typeface="Calibri"/>
              </a:rPr>
              <a:t>West</a:t>
            </a:r>
            <a:r>
              <a:rPr sz="1400" spc="-50">
                <a:solidFill>
                  <a:srgbClr val="592B8A"/>
                </a:solidFill>
                <a:latin typeface="Verdana" panose="020B0604030504040204" pitchFamily="34" charset="0"/>
                <a:ea typeface="Verdana" panose="020B0604030504040204" pitchFamily="34" charset="0"/>
                <a:cs typeface="Calibri"/>
              </a:rPr>
              <a:t> </a:t>
            </a:r>
            <a:r>
              <a:rPr sz="1400">
                <a:solidFill>
                  <a:srgbClr val="592B8A"/>
                </a:solidFill>
                <a:latin typeface="Verdana" panose="020B0604030504040204" pitchFamily="34" charset="0"/>
                <a:ea typeface="Verdana" panose="020B0604030504040204" pitchFamily="34" charset="0"/>
                <a:cs typeface="Calibri"/>
              </a:rPr>
              <a:t>Coast</a:t>
            </a:r>
            <a:r>
              <a:rPr sz="1400" spc="-65">
                <a:solidFill>
                  <a:srgbClr val="592B8A"/>
                </a:solidFill>
                <a:latin typeface="Verdana" panose="020B0604030504040204" pitchFamily="34" charset="0"/>
                <a:ea typeface="Verdana" panose="020B0604030504040204" pitchFamily="34" charset="0"/>
                <a:cs typeface="Calibri"/>
              </a:rPr>
              <a:t> </a:t>
            </a:r>
            <a:r>
              <a:rPr sz="1400" spc="-10">
                <a:solidFill>
                  <a:srgbClr val="592B8A"/>
                </a:solidFill>
                <a:latin typeface="Verdana" panose="020B0604030504040204" pitchFamily="34" charset="0"/>
                <a:ea typeface="Verdana" panose="020B0604030504040204" pitchFamily="34" charset="0"/>
                <a:cs typeface="Calibri"/>
              </a:rPr>
              <a:t>Chapter</a:t>
            </a:r>
            <a:endParaRPr sz="1400">
              <a:solidFill>
                <a:srgbClr val="592B8A"/>
              </a:solidFill>
              <a:latin typeface="Verdana" panose="020B0604030504040204" pitchFamily="34" charset="0"/>
              <a:ea typeface="Verdana" panose="020B0604030504040204" pitchFamily="34" charset="0"/>
              <a:cs typeface="Calibri"/>
            </a:endParaRPr>
          </a:p>
        </p:txBody>
      </p:sp>
    </p:spTree>
    <p:extLst>
      <p:ext uri="{BB962C8B-B14F-4D97-AF65-F5344CB8AC3E}">
        <p14:creationId xmlns:p14="http://schemas.microsoft.com/office/powerpoint/2010/main" val="562822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5">
            <a:extLst>
              <a:ext uri="{FF2B5EF4-FFF2-40B4-BE49-F238E27FC236}">
                <a16:creationId xmlns:a16="http://schemas.microsoft.com/office/drawing/2014/main" id="{B76D3F4D-2154-A2C1-82B1-9F54F5DC7968}"/>
              </a:ext>
            </a:extLst>
          </p:cNvPr>
          <p:cNvSpPr txBox="1">
            <a:spLocks/>
          </p:cNvSpPr>
          <p:nvPr/>
        </p:nvSpPr>
        <p:spPr>
          <a:xfrm>
            <a:off x="11067288" y="6463728"/>
            <a:ext cx="397222" cy="153888"/>
          </a:xfrm>
          <a:prstGeom prst="rect">
            <a:avLst/>
          </a:prstGeom>
        </p:spPr>
        <p:txBody>
          <a:bodyPr vert="horz" wrap="square" lIns="0" tIns="0" rIns="0" bIns="0" rtlCol="0">
            <a:spAutoFit/>
          </a:bodyPr>
          <a:lstStyle>
            <a:defPPr>
              <a:defRPr kern="0"/>
            </a:defPPr>
          </a:lstStyle>
          <a:p>
            <a:pPr marL="38100">
              <a:lnSpc>
                <a:spcPts val="1240"/>
              </a:lnSpc>
            </a:pPr>
            <a:fld id="{81D60167-4931-47E6-BA6A-407CBD079E47}" type="slidenum">
              <a:rPr lang="en-US" spc="-25" smtClean="0">
                <a:latin typeface="Verdana" panose="020B0604030504040204" pitchFamily="34" charset="0"/>
                <a:ea typeface="Verdana" panose="020B0604030504040204" pitchFamily="34" charset="0"/>
              </a:rPr>
              <a:pPr marL="38100">
                <a:lnSpc>
                  <a:spcPts val="1240"/>
                </a:lnSpc>
              </a:pPr>
              <a:t>19</a:t>
            </a:fld>
            <a:endParaRPr lang="en-US" spc="-25">
              <a:latin typeface="Verdana" panose="020B0604030504040204" pitchFamily="34" charset="0"/>
              <a:ea typeface="Verdana" panose="020B0604030504040204" pitchFamily="34" charset="0"/>
            </a:endParaRPr>
          </a:p>
        </p:txBody>
      </p:sp>
      <p:sp>
        <p:nvSpPr>
          <p:cNvPr id="3" name="object 2">
            <a:extLst>
              <a:ext uri="{FF2B5EF4-FFF2-40B4-BE49-F238E27FC236}">
                <a16:creationId xmlns:a16="http://schemas.microsoft.com/office/drawing/2014/main" id="{F7B71545-D3BB-40AB-1B30-C9A8850A02CF}"/>
              </a:ext>
            </a:extLst>
          </p:cNvPr>
          <p:cNvSpPr txBox="1">
            <a:spLocks noGrp="1"/>
          </p:cNvSpPr>
          <p:nvPr>
            <p:ph type="title"/>
          </p:nvPr>
        </p:nvSpPr>
        <p:spPr>
          <a:xfrm>
            <a:off x="225516" y="5563"/>
            <a:ext cx="19076665" cy="982689"/>
          </a:xfrm>
          <a:prstGeom prst="rect">
            <a:avLst/>
          </a:prstGeom>
        </p:spPr>
        <p:txBody>
          <a:bodyPr vert="horz" wrap="square" lIns="0" tIns="424545" rIns="0" bIns="0" rtlCol="0">
            <a:spAutoFit/>
          </a:bodyPr>
          <a:lstStyle/>
          <a:p>
            <a:pPr marL="264160">
              <a:lnSpc>
                <a:spcPct val="100000"/>
              </a:lnSpc>
              <a:spcBef>
                <a:spcPts val="95"/>
              </a:spcBef>
            </a:pPr>
            <a:r>
              <a:rPr lang="en-US" sz="3200">
                <a:latin typeface="Verdana" panose="020B0604030504040204" pitchFamily="34" charset="0"/>
                <a:ea typeface="Verdana" panose="020B0604030504040204" pitchFamily="34" charset="0"/>
              </a:rPr>
              <a:t>ReMA </a:t>
            </a:r>
            <a:r>
              <a:rPr sz="3200">
                <a:latin typeface="Verdana" panose="020B0604030504040204" pitchFamily="34" charset="0"/>
                <a:ea typeface="Verdana" panose="020B0604030504040204" pitchFamily="34" charset="0"/>
              </a:rPr>
              <a:t>Divisions</a:t>
            </a:r>
            <a:r>
              <a:rPr spc="-125">
                <a:latin typeface="Verdana" panose="020B0604030504040204" pitchFamily="34" charset="0"/>
                <a:ea typeface="Verdana" panose="020B0604030504040204" pitchFamily="34" charset="0"/>
              </a:rPr>
              <a:t> </a:t>
            </a:r>
            <a:r>
              <a:rPr spc="-25">
                <a:latin typeface="Verdana" panose="020B0604030504040204" pitchFamily="34" charset="0"/>
                <a:ea typeface="Verdana" panose="020B0604030504040204" pitchFamily="34" charset="0"/>
              </a:rPr>
              <a:t>(6)</a:t>
            </a:r>
          </a:p>
        </p:txBody>
      </p:sp>
      <p:sp>
        <p:nvSpPr>
          <p:cNvPr id="4" name="object 3">
            <a:extLst>
              <a:ext uri="{FF2B5EF4-FFF2-40B4-BE49-F238E27FC236}">
                <a16:creationId xmlns:a16="http://schemas.microsoft.com/office/drawing/2014/main" id="{628DEC2D-DF1A-97FF-703A-0EF0A326ABBB}"/>
              </a:ext>
            </a:extLst>
          </p:cNvPr>
          <p:cNvSpPr txBox="1"/>
          <p:nvPr/>
        </p:nvSpPr>
        <p:spPr>
          <a:xfrm>
            <a:off x="916938" y="1435695"/>
            <a:ext cx="5026661" cy="2769989"/>
          </a:xfrm>
          <a:prstGeom prst="rect">
            <a:avLst/>
          </a:prstGeom>
        </p:spPr>
        <p:txBody>
          <a:bodyPr vert="horz" wrap="square" lIns="0" tIns="104140" rIns="0" bIns="0" rtlCol="0">
            <a:spAutoFit/>
          </a:bodyPr>
          <a:lstStyle/>
          <a:p>
            <a:pPr marL="240029" indent="-227329">
              <a:lnSpc>
                <a:spcPct val="100000"/>
              </a:lnSpc>
              <a:spcBef>
                <a:spcPts val="820"/>
              </a:spcBef>
              <a:buFont typeface="Arial"/>
              <a:buChar char="•"/>
              <a:tabLst>
                <a:tab pos="240029" algn="l"/>
              </a:tabLst>
            </a:pPr>
            <a:r>
              <a:rPr sz="2400" b="1">
                <a:solidFill>
                  <a:srgbClr val="592B8A"/>
                </a:solidFill>
                <a:latin typeface="Verdana" panose="020B0604030504040204" pitchFamily="34" charset="0"/>
                <a:ea typeface="Verdana" panose="020B0604030504040204" pitchFamily="34" charset="0"/>
                <a:cs typeface="Calibri"/>
              </a:rPr>
              <a:t>Electronics</a:t>
            </a:r>
            <a:r>
              <a:rPr sz="2400" b="1" spc="-120">
                <a:solidFill>
                  <a:srgbClr val="592B8A"/>
                </a:solidFill>
                <a:latin typeface="Verdana" panose="020B0604030504040204" pitchFamily="34" charset="0"/>
                <a:ea typeface="Verdana" panose="020B0604030504040204" pitchFamily="34" charset="0"/>
                <a:cs typeface="Calibri"/>
              </a:rPr>
              <a:t> </a:t>
            </a:r>
            <a:r>
              <a:rPr sz="2400" b="1" spc="-10">
                <a:solidFill>
                  <a:srgbClr val="592B8A"/>
                </a:solidFill>
                <a:latin typeface="Verdana" panose="020B0604030504040204" pitchFamily="34" charset="0"/>
                <a:ea typeface="Verdana" panose="020B0604030504040204" pitchFamily="34" charset="0"/>
                <a:cs typeface="Calibri"/>
              </a:rPr>
              <a:t>Division</a:t>
            </a:r>
            <a:endParaRPr sz="2400">
              <a:solidFill>
                <a:srgbClr val="592B8A"/>
              </a:solidFill>
              <a:latin typeface="Verdana" panose="020B0604030504040204" pitchFamily="34" charset="0"/>
              <a:ea typeface="Verdana" panose="020B0604030504040204" pitchFamily="34" charset="0"/>
              <a:cs typeface="Calibri"/>
            </a:endParaRPr>
          </a:p>
          <a:p>
            <a:pPr marL="240029" indent="-227329">
              <a:lnSpc>
                <a:spcPct val="100000"/>
              </a:lnSpc>
              <a:spcBef>
                <a:spcPts val="720"/>
              </a:spcBef>
              <a:buFont typeface="Arial"/>
              <a:buChar char="•"/>
              <a:tabLst>
                <a:tab pos="240029" algn="l"/>
              </a:tabLst>
            </a:pPr>
            <a:r>
              <a:rPr sz="2400" b="1">
                <a:solidFill>
                  <a:srgbClr val="592B8A"/>
                </a:solidFill>
                <a:latin typeface="Verdana" panose="020B0604030504040204" pitchFamily="34" charset="0"/>
                <a:ea typeface="Verdana" panose="020B0604030504040204" pitchFamily="34" charset="0"/>
                <a:cs typeface="Calibri"/>
              </a:rPr>
              <a:t>Ferrous</a:t>
            </a:r>
            <a:r>
              <a:rPr sz="2400" b="1" spc="-120">
                <a:solidFill>
                  <a:srgbClr val="592B8A"/>
                </a:solidFill>
                <a:latin typeface="Verdana" panose="020B0604030504040204" pitchFamily="34" charset="0"/>
                <a:ea typeface="Verdana" panose="020B0604030504040204" pitchFamily="34" charset="0"/>
                <a:cs typeface="Calibri"/>
              </a:rPr>
              <a:t> </a:t>
            </a:r>
            <a:r>
              <a:rPr sz="2400" b="1" spc="-10">
                <a:solidFill>
                  <a:srgbClr val="592B8A"/>
                </a:solidFill>
                <a:latin typeface="Verdana" panose="020B0604030504040204" pitchFamily="34" charset="0"/>
                <a:ea typeface="Verdana" panose="020B0604030504040204" pitchFamily="34" charset="0"/>
                <a:cs typeface="Calibri"/>
              </a:rPr>
              <a:t>Division</a:t>
            </a:r>
            <a:endParaRPr sz="2400">
              <a:solidFill>
                <a:srgbClr val="592B8A"/>
              </a:solidFill>
              <a:latin typeface="Verdana" panose="020B0604030504040204" pitchFamily="34" charset="0"/>
              <a:ea typeface="Verdana" panose="020B0604030504040204" pitchFamily="34" charset="0"/>
              <a:cs typeface="Calibri"/>
            </a:endParaRPr>
          </a:p>
          <a:p>
            <a:pPr marL="240029" indent="-227329">
              <a:lnSpc>
                <a:spcPct val="100000"/>
              </a:lnSpc>
              <a:spcBef>
                <a:spcPts val="705"/>
              </a:spcBef>
              <a:buFont typeface="Arial"/>
              <a:buChar char="•"/>
              <a:tabLst>
                <a:tab pos="240029" algn="l"/>
              </a:tabLst>
            </a:pPr>
            <a:r>
              <a:rPr sz="2400" b="1" spc="-10">
                <a:solidFill>
                  <a:srgbClr val="592B8A"/>
                </a:solidFill>
                <a:latin typeface="Verdana" panose="020B0604030504040204" pitchFamily="34" charset="0"/>
                <a:ea typeface="Verdana" panose="020B0604030504040204" pitchFamily="34" charset="0"/>
                <a:cs typeface="Calibri"/>
              </a:rPr>
              <a:t>Non-</a:t>
            </a:r>
            <a:r>
              <a:rPr sz="2400" b="1">
                <a:solidFill>
                  <a:srgbClr val="592B8A"/>
                </a:solidFill>
                <a:latin typeface="Verdana" panose="020B0604030504040204" pitchFamily="34" charset="0"/>
                <a:ea typeface="Verdana" panose="020B0604030504040204" pitchFamily="34" charset="0"/>
                <a:cs typeface="Calibri"/>
              </a:rPr>
              <a:t>Ferrous</a:t>
            </a:r>
            <a:r>
              <a:rPr sz="2400" b="1" spc="-100">
                <a:solidFill>
                  <a:srgbClr val="592B8A"/>
                </a:solidFill>
                <a:latin typeface="Verdana" panose="020B0604030504040204" pitchFamily="34" charset="0"/>
                <a:ea typeface="Verdana" panose="020B0604030504040204" pitchFamily="34" charset="0"/>
                <a:cs typeface="Calibri"/>
              </a:rPr>
              <a:t> </a:t>
            </a:r>
            <a:r>
              <a:rPr sz="2400" b="1" spc="-10">
                <a:solidFill>
                  <a:srgbClr val="592B8A"/>
                </a:solidFill>
                <a:latin typeface="Verdana" panose="020B0604030504040204" pitchFamily="34" charset="0"/>
                <a:ea typeface="Verdana" panose="020B0604030504040204" pitchFamily="34" charset="0"/>
                <a:cs typeface="Calibri"/>
              </a:rPr>
              <a:t>Division</a:t>
            </a:r>
            <a:endParaRPr sz="2400">
              <a:solidFill>
                <a:srgbClr val="592B8A"/>
              </a:solidFill>
              <a:latin typeface="Verdana" panose="020B0604030504040204" pitchFamily="34" charset="0"/>
              <a:ea typeface="Verdana" panose="020B0604030504040204" pitchFamily="34" charset="0"/>
              <a:cs typeface="Calibri"/>
            </a:endParaRPr>
          </a:p>
          <a:p>
            <a:pPr marL="240029" indent="-227329">
              <a:lnSpc>
                <a:spcPct val="100000"/>
              </a:lnSpc>
              <a:spcBef>
                <a:spcPts val="710"/>
              </a:spcBef>
              <a:buFont typeface="Arial"/>
              <a:buChar char="•"/>
              <a:tabLst>
                <a:tab pos="240029" algn="l"/>
              </a:tabLst>
            </a:pPr>
            <a:r>
              <a:rPr sz="2400" b="1">
                <a:solidFill>
                  <a:srgbClr val="592B8A"/>
                </a:solidFill>
                <a:latin typeface="Verdana" panose="020B0604030504040204" pitchFamily="34" charset="0"/>
                <a:ea typeface="Verdana" panose="020B0604030504040204" pitchFamily="34" charset="0"/>
                <a:cs typeface="Calibri"/>
              </a:rPr>
              <a:t>Paper</a:t>
            </a:r>
            <a:r>
              <a:rPr sz="2400" b="1" spc="-90">
                <a:solidFill>
                  <a:srgbClr val="592B8A"/>
                </a:solidFill>
                <a:latin typeface="Verdana" panose="020B0604030504040204" pitchFamily="34" charset="0"/>
                <a:ea typeface="Verdana" panose="020B0604030504040204" pitchFamily="34" charset="0"/>
                <a:cs typeface="Calibri"/>
              </a:rPr>
              <a:t> </a:t>
            </a:r>
            <a:r>
              <a:rPr sz="2400" b="1" spc="-10">
                <a:solidFill>
                  <a:srgbClr val="592B8A"/>
                </a:solidFill>
                <a:latin typeface="Verdana" panose="020B0604030504040204" pitchFamily="34" charset="0"/>
                <a:ea typeface="Verdana" panose="020B0604030504040204" pitchFamily="34" charset="0"/>
                <a:cs typeface="Calibri"/>
              </a:rPr>
              <a:t>Division</a:t>
            </a:r>
            <a:endParaRPr sz="2400">
              <a:solidFill>
                <a:srgbClr val="592B8A"/>
              </a:solidFill>
              <a:latin typeface="Verdana" panose="020B0604030504040204" pitchFamily="34" charset="0"/>
              <a:ea typeface="Verdana" panose="020B0604030504040204" pitchFamily="34" charset="0"/>
              <a:cs typeface="Calibri"/>
            </a:endParaRPr>
          </a:p>
          <a:p>
            <a:pPr marL="240029" indent="-227329">
              <a:lnSpc>
                <a:spcPct val="100000"/>
              </a:lnSpc>
              <a:spcBef>
                <a:spcPts val="720"/>
              </a:spcBef>
              <a:buFont typeface="Arial"/>
              <a:buChar char="•"/>
              <a:tabLst>
                <a:tab pos="240029" algn="l"/>
              </a:tabLst>
            </a:pPr>
            <a:r>
              <a:rPr sz="2400" b="1">
                <a:solidFill>
                  <a:srgbClr val="592B8A"/>
                </a:solidFill>
                <a:latin typeface="Verdana" panose="020B0604030504040204" pitchFamily="34" charset="0"/>
                <a:ea typeface="Verdana" panose="020B0604030504040204" pitchFamily="34" charset="0"/>
                <a:cs typeface="Calibri"/>
              </a:rPr>
              <a:t>Plastics</a:t>
            </a:r>
            <a:r>
              <a:rPr sz="2400" b="1" spc="-100">
                <a:solidFill>
                  <a:srgbClr val="592B8A"/>
                </a:solidFill>
                <a:latin typeface="Verdana" panose="020B0604030504040204" pitchFamily="34" charset="0"/>
                <a:ea typeface="Verdana" panose="020B0604030504040204" pitchFamily="34" charset="0"/>
                <a:cs typeface="Calibri"/>
              </a:rPr>
              <a:t> </a:t>
            </a:r>
            <a:r>
              <a:rPr sz="2400" b="1" spc="-10">
                <a:solidFill>
                  <a:srgbClr val="592B8A"/>
                </a:solidFill>
                <a:latin typeface="Verdana" panose="020B0604030504040204" pitchFamily="34" charset="0"/>
                <a:ea typeface="Verdana" panose="020B0604030504040204" pitchFamily="34" charset="0"/>
                <a:cs typeface="Calibri"/>
              </a:rPr>
              <a:t>Division</a:t>
            </a:r>
            <a:endParaRPr sz="2400">
              <a:solidFill>
                <a:srgbClr val="592B8A"/>
              </a:solidFill>
              <a:latin typeface="Verdana" panose="020B0604030504040204" pitchFamily="34" charset="0"/>
              <a:ea typeface="Verdana" panose="020B0604030504040204" pitchFamily="34" charset="0"/>
              <a:cs typeface="Calibri"/>
            </a:endParaRPr>
          </a:p>
          <a:p>
            <a:pPr marL="240029" indent="-227329">
              <a:lnSpc>
                <a:spcPct val="100000"/>
              </a:lnSpc>
              <a:spcBef>
                <a:spcPts val="710"/>
              </a:spcBef>
              <a:buFont typeface="Arial"/>
              <a:buChar char="•"/>
              <a:tabLst>
                <a:tab pos="240029" algn="l"/>
              </a:tabLst>
            </a:pPr>
            <a:r>
              <a:rPr sz="2400" b="1">
                <a:solidFill>
                  <a:srgbClr val="592B8A"/>
                </a:solidFill>
                <a:latin typeface="Verdana" panose="020B0604030504040204" pitchFamily="34" charset="0"/>
                <a:ea typeface="Verdana" panose="020B0604030504040204" pitchFamily="34" charset="0"/>
                <a:cs typeface="Calibri"/>
              </a:rPr>
              <a:t>Tire</a:t>
            </a:r>
            <a:r>
              <a:rPr sz="2400" b="1" spc="-45">
                <a:solidFill>
                  <a:srgbClr val="592B8A"/>
                </a:solidFill>
                <a:latin typeface="Verdana" panose="020B0604030504040204" pitchFamily="34" charset="0"/>
                <a:ea typeface="Verdana" panose="020B0604030504040204" pitchFamily="34" charset="0"/>
                <a:cs typeface="Calibri"/>
              </a:rPr>
              <a:t> </a:t>
            </a:r>
            <a:r>
              <a:rPr sz="2400" b="1">
                <a:solidFill>
                  <a:srgbClr val="592B8A"/>
                </a:solidFill>
                <a:latin typeface="Verdana" panose="020B0604030504040204" pitchFamily="34" charset="0"/>
                <a:ea typeface="Verdana" panose="020B0604030504040204" pitchFamily="34" charset="0"/>
                <a:cs typeface="Calibri"/>
              </a:rPr>
              <a:t>&amp;</a:t>
            </a:r>
            <a:r>
              <a:rPr sz="2400" b="1" spc="-30">
                <a:solidFill>
                  <a:srgbClr val="592B8A"/>
                </a:solidFill>
                <a:latin typeface="Verdana" panose="020B0604030504040204" pitchFamily="34" charset="0"/>
                <a:ea typeface="Verdana" panose="020B0604030504040204" pitchFamily="34" charset="0"/>
                <a:cs typeface="Calibri"/>
              </a:rPr>
              <a:t> </a:t>
            </a:r>
            <a:r>
              <a:rPr sz="2400" b="1">
                <a:solidFill>
                  <a:srgbClr val="592B8A"/>
                </a:solidFill>
                <a:latin typeface="Verdana" panose="020B0604030504040204" pitchFamily="34" charset="0"/>
                <a:ea typeface="Verdana" panose="020B0604030504040204" pitchFamily="34" charset="0"/>
                <a:cs typeface="Calibri"/>
              </a:rPr>
              <a:t>Rubber</a:t>
            </a:r>
            <a:r>
              <a:rPr sz="2400" b="1" spc="-35">
                <a:solidFill>
                  <a:srgbClr val="592B8A"/>
                </a:solidFill>
                <a:latin typeface="Verdana" panose="020B0604030504040204" pitchFamily="34" charset="0"/>
                <a:ea typeface="Verdana" panose="020B0604030504040204" pitchFamily="34" charset="0"/>
                <a:cs typeface="Calibri"/>
              </a:rPr>
              <a:t> </a:t>
            </a:r>
            <a:r>
              <a:rPr sz="2400" b="1" spc="-10">
                <a:solidFill>
                  <a:srgbClr val="592B8A"/>
                </a:solidFill>
                <a:latin typeface="Verdana" panose="020B0604030504040204" pitchFamily="34" charset="0"/>
                <a:ea typeface="Verdana" panose="020B0604030504040204" pitchFamily="34" charset="0"/>
                <a:cs typeface="Calibri"/>
              </a:rPr>
              <a:t>Division</a:t>
            </a:r>
            <a:endParaRPr sz="2400">
              <a:solidFill>
                <a:srgbClr val="592B8A"/>
              </a:solidFill>
              <a:latin typeface="Verdana" panose="020B0604030504040204" pitchFamily="34" charset="0"/>
              <a:ea typeface="Verdana" panose="020B0604030504040204" pitchFamily="34" charset="0"/>
              <a:cs typeface="Calibri"/>
            </a:endParaRPr>
          </a:p>
        </p:txBody>
      </p:sp>
    </p:spTree>
    <p:extLst>
      <p:ext uri="{BB962C8B-B14F-4D97-AF65-F5344CB8AC3E}">
        <p14:creationId xmlns:p14="http://schemas.microsoft.com/office/powerpoint/2010/main" val="704594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bject 5">
            <a:extLst>
              <a:ext uri="{FF2B5EF4-FFF2-40B4-BE49-F238E27FC236}">
                <a16:creationId xmlns:a16="http://schemas.microsoft.com/office/drawing/2014/main" id="{42983751-41D1-0BE9-3551-1EFB2FFE1C64}"/>
              </a:ext>
            </a:extLst>
          </p:cNvPr>
          <p:cNvSpPr txBox="1">
            <a:spLocks/>
          </p:cNvSpPr>
          <p:nvPr/>
        </p:nvSpPr>
        <p:spPr>
          <a:xfrm>
            <a:off x="11067288" y="6463728"/>
            <a:ext cx="244475" cy="153888"/>
          </a:xfrm>
          <a:prstGeom prst="rect">
            <a:avLst/>
          </a:prstGeom>
        </p:spPr>
        <p:txBody>
          <a:bodyPr vert="horz" wrap="square" lIns="0" tIns="0" rIns="0" bIns="0" rtlCol="0">
            <a:spAutoFit/>
          </a:bodyPr>
          <a:lstStyle>
            <a:defPPr>
              <a:defRPr kern="0"/>
            </a:defPPr>
          </a:lstStyle>
          <a:p>
            <a:pPr marL="115570">
              <a:lnSpc>
                <a:spcPts val="1240"/>
              </a:lnSpc>
            </a:pPr>
            <a:fld id="{81D60167-4931-47E6-BA6A-407CBD079E47}" type="slidenum">
              <a:rPr lang="en-US" sz="1100" spc="-50" smtClean="0">
                <a:latin typeface="Verdana" panose="020B0604030504040204" pitchFamily="34" charset="0"/>
                <a:ea typeface="Verdana" panose="020B0604030504040204" pitchFamily="34" charset="0"/>
              </a:rPr>
              <a:pPr marL="115570">
                <a:lnSpc>
                  <a:spcPts val="1240"/>
                </a:lnSpc>
              </a:pPr>
              <a:t>2</a:t>
            </a:fld>
            <a:endParaRPr lang="en-US" sz="1100" spc="-50">
              <a:latin typeface="Verdana" panose="020B0604030504040204" pitchFamily="34" charset="0"/>
              <a:ea typeface="Verdana" panose="020B0604030504040204" pitchFamily="34" charset="0"/>
            </a:endParaRPr>
          </a:p>
        </p:txBody>
      </p:sp>
      <p:sp>
        <p:nvSpPr>
          <p:cNvPr id="26" name="object 3">
            <a:extLst>
              <a:ext uri="{FF2B5EF4-FFF2-40B4-BE49-F238E27FC236}">
                <a16:creationId xmlns:a16="http://schemas.microsoft.com/office/drawing/2014/main" id="{C6E547CA-7B15-E2C6-F170-918DC2CA0C22}"/>
              </a:ext>
            </a:extLst>
          </p:cNvPr>
          <p:cNvSpPr txBox="1"/>
          <p:nvPr/>
        </p:nvSpPr>
        <p:spPr>
          <a:xfrm>
            <a:off x="916939" y="1484463"/>
            <a:ext cx="10311130" cy="3774175"/>
          </a:xfrm>
          <a:prstGeom prst="rect">
            <a:avLst/>
          </a:prstGeom>
        </p:spPr>
        <p:txBody>
          <a:bodyPr vert="horz" wrap="square" lIns="0" tIns="12065" rIns="0" bIns="0" rtlCol="0">
            <a:spAutoFit/>
          </a:bodyPr>
          <a:lstStyle/>
          <a:p>
            <a:pPr marL="12700">
              <a:lnSpc>
                <a:spcPts val="3329"/>
              </a:lnSpc>
              <a:spcBef>
                <a:spcPts val="95"/>
              </a:spcBef>
            </a:pPr>
            <a:r>
              <a:rPr sz="2400" b="1">
                <a:solidFill>
                  <a:srgbClr val="592B8A"/>
                </a:solidFill>
                <a:latin typeface="Verdana" panose="020B0604030504040204" pitchFamily="34" charset="0"/>
                <a:ea typeface="Verdana" panose="020B0604030504040204" pitchFamily="34" charset="0"/>
                <a:cs typeface="Calibri"/>
              </a:rPr>
              <a:t>Leadership</a:t>
            </a:r>
            <a:r>
              <a:rPr sz="2400" b="1" spc="-35">
                <a:solidFill>
                  <a:srgbClr val="592B8A"/>
                </a:solidFill>
                <a:latin typeface="Verdana" panose="020B0604030504040204" pitchFamily="34" charset="0"/>
                <a:ea typeface="Verdana" panose="020B0604030504040204" pitchFamily="34" charset="0"/>
                <a:cs typeface="Calibri"/>
              </a:rPr>
              <a:t> </a:t>
            </a:r>
            <a:r>
              <a:rPr sz="2400" b="1">
                <a:solidFill>
                  <a:srgbClr val="592B8A"/>
                </a:solidFill>
                <a:latin typeface="Verdana" panose="020B0604030504040204" pitchFamily="34" charset="0"/>
                <a:ea typeface="Verdana" panose="020B0604030504040204" pitchFamily="34" charset="0"/>
                <a:cs typeface="Calibri"/>
              </a:rPr>
              <a:t>has</a:t>
            </a:r>
            <a:r>
              <a:rPr sz="2400" b="1" spc="-65">
                <a:solidFill>
                  <a:srgbClr val="592B8A"/>
                </a:solidFill>
                <a:latin typeface="Verdana" panose="020B0604030504040204" pitchFamily="34" charset="0"/>
                <a:ea typeface="Verdana" panose="020B0604030504040204" pitchFamily="34" charset="0"/>
                <a:cs typeface="Calibri"/>
              </a:rPr>
              <a:t> </a:t>
            </a:r>
            <a:r>
              <a:rPr sz="2400" b="1" spc="-10">
                <a:solidFill>
                  <a:srgbClr val="592B8A"/>
                </a:solidFill>
                <a:latin typeface="Verdana" panose="020B0604030504040204" pitchFamily="34" charset="0"/>
                <a:ea typeface="Verdana" panose="020B0604030504040204" pitchFamily="34" charset="0"/>
                <a:cs typeface="Calibri"/>
              </a:rPr>
              <a:t>several</a:t>
            </a:r>
            <a:r>
              <a:rPr sz="2400" b="1" spc="-35">
                <a:solidFill>
                  <a:srgbClr val="592B8A"/>
                </a:solidFill>
                <a:latin typeface="Verdana" panose="020B0604030504040204" pitchFamily="34" charset="0"/>
                <a:ea typeface="Verdana" panose="020B0604030504040204" pitchFamily="34" charset="0"/>
                <a:cs typeface="Calibri"/>
              </a:rPr>
              <a:t> </a:t>
            </a:r>
            <a:r>
              <a:rPr sz="2400" b="1" spc="-10">
                <a:solidFill>
                  <a:srgbClr val="592B8A"/>
                </a:solidFill>
                <a:latin typeface="Verdana" panose="020B0604030504040204" pitchFamily="34" charset="0"/>
                <a:ea typeface="Verdana" panose="020B0604030504040204" pitchFamily="34" charset="0"/>
                <a:cs typeface="Calibri"/>
              </a:rPr>
              <a:t>components:</a:t>
            </a:r>
            <a:endParaRPr sz="2400">
              <a:solidFill>
                <a:srgbClr val="592B8A"/>
              </a:solidFill>
              <a:latin typeface="Verdana" panose="020B0604030504040204" pitchFamily="34" charset="0"/>
              <a:ea typeface="Verdana" panose="020B0604030504040204" pitchFamily="34" charset="0"/>
              <a:cs typeface="Calibri"/>
            </a:endParaRPr>
          </a:p>
          <a:p>
            <a:pPr marL="696595" marR="236854" indent="-227329">
              <a:lnSpc>
                <a:spcPct val="81700"/>
              </a:lnSpc>
              <a:spcBef>
                <a:spcPts val="500"/>
              </a:spcBef>
              <a:buFont typeface="Arial"/>
              <a:buChar char="•"/>
              <a:tabLst>
                <a:tab pos="698500" algn="l"/>
              </a:tabLst>
            </a:pPr>
            <a:r>
              <a:rPr i="1" u="sng">
                <a:solidFill>
                  <a:srgbClr val="592B8A"/>
                </a:solidFill>
                <a:latin typeface="Abadi" panose="020B0604020104020204" pitchFamily="34" charset="0"/>
                <a:ea typeface="Verdana" panose="020B0604030504040204" pitchFamily="34" charset="0"/>
                <a:cs typeface="Calibri"/>
              </a:rPr>
              <a:t>Governance</a:t>
            </a:r>
            <a:r>
              <a:rPr lang="en-US" i="1" u="sng">
                <a:solidFill>
                  <a:srgbClr val="592B8A"/>
                </a:solidFill>
                <a:latin typeface="Abadi" panose="020B0604020104020204" pitchFamily="34" charset="0"/>
                <a:ea typeface="Verdana" panose="020B0604030504040204" pitchFamily="34" charset="0"/>
                <a:cs typeface="Calibri"/>
              </a:rPr>
              <a:t>:</a:t>
            </a:r>
            <a:r>
              <a:rPr spc="-9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Entities</a:t>
            </a:r>
            <a:r>
              <a:rPr sz="1600" spc="-6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with</a:t>
            </a:r>
            <a:r>
              <a:rPr sz="1600" spc="-5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decision</a:t>
            </a:r>
            <a:r>
              <a:rPr sz="1600" spc="-6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making</a:t>
            </a:r>
            <a:r>
              <a:rPr sz="1600" spc="-6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authority</a:t>
            </a:r>
            <a:r>
              <a:rPr sz="1600" spc="-3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and</a:t>
            </a:r>
            <a:r>
              <a:rPr sz="1600" spc="-6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having</a:t>
            </a:r>
            <a:r>
              <a:rPr sz="1600" spc="-4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fiduciary</a:t>
            </a:r>
            <a:r>
              <a:rPr sz="1600" spc="-60">
                <a:solidFill>
                  <a:srgbClr val="592B8A"/>
                </a:solidFill>
                <a:latin typeface="Abadi" panose="020B0604020104020204" pitchFamily="34" charset="0"/>
                <a:ea typeface="Verdana" panose="020B0604030504040204" pitchFamily="34" charset="0"/>
                <a:cs typeface="Calibri"/>
              </a:rPr>
              <a:t> </a:t>
            </a:r>
            <a:r>
              <a:rPr sz="1600" spc="-10">
                <a:solidFill>
                  <a:srgbClr val="592B8A"/>
                </a:solidFill>
                <a:latin typeface="Abadi" panose="020B0604020104020204" pitchFamily="34" charset="0"/>
                <a:ea typeface="Verdana" panose="020B0604030504040204" pitchFamily="34" charset="0"/>
                <a:cs typeface="Calibri"/>
              </a:rPr>
              <a:t>responsibilities</a:t>
            </a:r>
            <a:r>
              <a:rPr sz="1600" spc="-45">
                <a:solidFill>
                  <a:srgbClr val="592B8A"/>
                </a:solidFill>
                <a:latin typeface="Abadi" panose="020B0604020104020204" pitchFamily="34" charset="0"/>
                <a:ea typeface="Verdana" panose="020B0604030504040204" pitchFamily="34" charset="0"/>
                <a:cs typeface="Calibri"/>
              </a:rPr>
              <a:t> </a:t>
            </a:r>
            <a:r>
              <a:rPr sz="1600" spc="-25">
                <a:solidFill>
                  <a:srgbClr val="592B8A"/>
                </a:solidFill>
                <a:latin typeface="Abadi" panose="020B0604020104020204" pitchFamily="34" charset="0"/>
                <a:ea typeface="Verdana" panose="020B0604030504040204" pitchFamily="34" charset="0"/>
                <a:cs typeface="Calibri"/>
              </a:rPr>
              <a:t>for </a:t>
            </a:r>
            <a:r>
              <a:rPr sz="1600">
                <a:solidFill>
                  <a:srgbClr val="592B8A"/>
                </a:solidFill>
                <a:latin typeface="Abadi" panose="020B0604020104020204" pitchFamily="34" charset="0"/>
                <a:ea typeface="Verdana" panose="020B0604030504040204" pitchFamily="34" charset="0"/>
                <a:cs typeface="Calibri"/>
              </a:rPr>
              <a:t>the</a:t>
            </a:r>
            <a:r>
              <a:rPr sz="1600" spc="-4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Association</a:t>
            </a:r>
            <a:r>
              <a:rPr sz="1600" spc="-4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as</a:t>
            </a:r>
            <a:r>
              <a:rPr sz="1600" spc="-5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noted</a:t>
            </a:r>
            <a:r>
              <a:rPr sz="1600" spc="-3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in</a:t>
            </a:r>
            <a:r>
              <a:rPr sz="1600" spc="-4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the</a:t>
            </a:r>
            <a:r>
              <a:rPr sz="1600" spc="-30">
                <a:solidFill>
                  <a:srgbClr val="592B8A"/>
                </a:solidFill>
                <a:latin typeface="Abadi" panose="020B0604020104020204" pitchFamily="34" charset="0"/>
                <a:ea typeface="Verdana" panose="020B0604030504040204" pitchFamily="34" charset="0"/>
                <a:cs typeface="Calibri"/>
              </a:rPr>
              <a:t> </a:t>
            </a:r>
            <a:r>
              <a:rPr sz="1600" spc="-10">
                <a:solidFill>
                  <a:srgbClr val="592B8A"/>
                </a:solidFill>
                <a:latin typeface="Abadi" panose="020B0604020104020204" pitchFamily="34" charset="0"/>
                <a:ea typeface="Verdana" panose="020B0604030504040204" pitchFamily="34" charset="0"/>
                <a:cs typeface="Calibri"/>
              </a:rPr>
              <a:t>bylaws.</a:t>
            </a:r>
            <a:endParaRPr sz="1600">
              <a:solidFill>
                <a:srgbClr val="592B8A"/>
              </a:solidFill>
              <a:latin typeface="Abadi" panose="020B0604020104020204" pitchFamily="34" charset="0"/>
              <a:ea typeface="Verdana" panose="020B0604030504040204" pitchFamily="34" charset="0"/>
              <a:cs typeface="Calibri"/>
            </a:endParaRPr>
          </a:p>
          <a:p>
            <a:pPr marL="697230" marR="52069" indent="-227329">
              <a:lnSpc>
                <a:spcPct val="81700"/>
              </a:lnSpc>
              <a:spcBef>
                <a:spcPts val="420"/>
              </a:spcBef>
              <a:buFont typeface="Arial"/>
              <a:buChar char="•"/>
              <a:tabLst>
                <a:tab pos="698500" algn="l"/>
              </a:tabLst>
            </a:pPr>
            <a:r>
              <a:rPr i="1" u="sng">
                <a:solidFill>
                  <a:srgbClr val="592B8A"/>
                </a:solidFill>
                <a:latin typeface="Abadi" panose="020B0604020104020204" pitchFamily="34" charset="0"/>
                <a:ea typeface="Verdana" panose="020B0604030504040204" pitchFamily="34" charset="0"/>
                <a:cs typeface="Calibri"/>
              </a:rPr>
              <a:t>Council</a:t>
            </a:r>
            <a:r>
              <a:rPr lang="en-US" i="1" u="sng">
                <a:solidFill>
                  <a:srgbClr val="592B8A"/>
                </a:solidFill>
                <a:latin typeface="Abadi" panose="020B0604020104020204" pitchFamily="34" charset="0"/>
                <a:ea typeface="Verdana" panose="020B0604030504040204" pitchFamily="34" charset="0"/>
                <a:cs typeface="Calibri"/>
              </a:rPr>
              <a:t>s:</a:t>
            </a:r>
            <a:r>
              <a:rPr spc="-11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Shared</a:t>
            </a:r>
            <a:r>
              <a:rPr sz="1600" spc="-65">
                <a:solidFill>
                  <a:srgbClr val="592B8A"/>
                </a:solidFill>
                <a:latin typeface="Abadi" panose="020B0604020104020204" pitchFamily="34" charset="0"/>
                <a:ea typeface="Verdana" panose="020B0604030504040204" pitchFamily="34" charset="0"/>
                <a:cs typeface="Calibri"/>
              </a:rPr>
              <a:t> </a:t>
            </a:r>
            <a:r>
              <a:rPr sz="1600" spc="-10">
                <a:solidFill>
                  <a:srgbClr val="592B8A"/>
                </a:solidFill>
                <a:latin typeface="Abadi" panose="020B0604020104020204" pitchFamily="34" charset="0"/>
                <a:ea typeface="Verdana" panose="020B0604030504040204" pitchFamily="34" charset="0"/>
                <a:cs typeface="Calibri"/>
              </a:rPr>
              <a:t>interest</a:t>
            </a:r>
            <a:r>
              <a:rPr sz="1600" spc="-7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groups</a:t>
            </a:r>
            <a:r>
              <a:rPr sz="1600" spc="-5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(also</a:t>
            </a:r>
            <a:r>
              <a:rPr sz="1600" spc="-7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called</a:t>
            </a:r>
            <a:r>
              <a:rPr sz="1600" spc="-70">
                <a:solidFill>
                  <a:srgbClr val="592B8A"/>
                </a:solidFill>
                <a:latin typeface="Abadi" panose="020B0604020104020204" pitchFamily="34" charset="0"/>
                <a:ea typeface="Verdana" panose="020B0604030504040204" pitchFamily="34" charset="0"/>
                <a:cs typeface="Calibri"/>
              </a:rPr>
              <a:t> </a:t>
            </a:r>
            <a:r>
              <a:rPr sz="1600" spc="-10">
                <a:solidFill>
                  <a:srgbClr val="592B8A"/>
                </a:solidFill>
                <a:latin typeface="Abadi" panose="020B0604020104020204" pitchFamily="34" charset="0"/>
                <a:ea typeface="Verdana" panose="020B0604030504040204" pitchFamily="34" charset="0"/>
                <a:cs typeface="Calibri"/>
              </a:rPr>
              <a:t>Networks)</a:t>
            </a:r>
            <a:r>
              <a:rPr sz="1600" spc="-8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that</a:t>
            </a:r>
            <a:r>
              <a:rPr sz="1600" spc="-7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provide</a:t>
            </a:r>
            <a:r>
              <a:rPr sz="1600" spc="-4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forums</a:t>
            </a:r>
            <a:r>
              <a:rPr sz="1600" spc="-8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for</a:t>
            </a:r>
            <a:r>
              <a:rPr sz="1600" spc="-7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individuals</a:t>
            </a:r>
            <a:r>
              <a:rPr sz="1600" spc="-40">
                <a:solidFill>
                  <a:srgbClr val="592B8A"/>
                </a:solidFill>
                <a:latin typeface="Abadi" panose="020B0604020104020204" pitchFamily="34" charset="0"/>
                <a:ea typeface="Verdana" panose="020B0604030504040204" pitchFamily="34" charset="0"/>
                <a:cs typeface="Calibri"/>
              </a:rPr>
              <a:t> </a:t>
            </a:r>
            <a:r>
              <a:rPr sz="1600" spc="-20">
                <a:solidFill>
                  <a:srgbClr val="592B8A"/>
                </a:solidFill>
                <a:latin typeface="Abadi" panose="020B0604020104020204" pitchFamily="34" charset="0"/>
                <a:ea typeface="Verdana" panose="020B0604030504040204" pitchFamily="34" charset="0"/>
                <a:cs typeface="Calibri"/>
              </a:rPr>
              <a:t>with </a:t>
            </a:r>
            <a:r>
              <a:rPr sz="1600">
                <a:solidFill>
                  <a:srgbClr val="592B8A"/>
                </a:solidFill>
                <a:latin typeface="Abadi" panose="020B0604020104020204" pitchFamily="34" charset="0"/>
                <a:ea typeface="Verdana" panose="020B0604030504040204" pitchFamily="34" charset="0"/>
                <a:cs typeface="Calibri"/>
              </a:rPr>
              <a:t>common</a:t>
            </a:r>
            <a:r>
              <a:rPr sz="1600" spc="-60">
                <a:solidFill>
                  <a:srgbClr val="592B8A"/>
                </a:solidFill>
                <a:latin typeface="Abadi" panose="020B0604020104020204" pitchFamily="34" charset="0"/>
                <a:ea typeface="Verdana" panose="020B0604030504040204" pitchFamily="34" charset="0"/>
                <a:cs typeface="Calibri"/>
              </a:rPr>
              <a:t> </a:t>
            </a:r>
            <a:r>
              <a:rPr sz="1600" spc="-10">
                <a:solidFill>
                  <a:srgbClr val="592B8A"/>
                </a:solidFill>
                <a:latin typeface="Abadi" panose="020B0604020104020204" pitchFamily="34" charset="0"/>
                <a:ea typeface="Verdana" panose="020B0604030504040204" pitchFamily="34" charset="0"/>
                <a:cs typeface="Calibri"/>
              </a:rPr>
              <a:t>interests</a:t>
            </a:r>
            <a:r>
              <a:rPr sz="1600" spc="-5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to</a:t>
            </a:r>
            <a:r>
              <a:rPr sz="1600" spc="-6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gather</a:t>
            </a:r>
            <a:r>
              <a:rPr sz="1600" spc="-5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and</a:t>
            </a:r>
            <a:r>
              <a:rPr sz="1600" spc="-5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share</a:t>
            </a:r>
            <a:r>
              <a:rPr sz="1600" spc="-50">
                <a:solidFill>
                  <a:srgbClr val="592B8A"/>
                </a:solidFill>
                <a:latin typeface="Abadi" panose="020B0604020104020204" pitchFamily="34" charset="0"/>
                <a:ea typeface="Verdana" panose="020B0604030504040204" pitchFamily="34" charset="0"/>
                <a:cs typeface="Calibri"/>
              </a:rPr>
              <a:t> </a:t>
            </a:r>
            <a:r>
              <a:rPr sz="1600" spc="-10">
                <a:solidFill>
                  <a:srgbClr val="592B8A"/>
                </a:solidFill>
                <a:latin typeface="Abadi" panose="020B0604020104020204" pitchFamily="34" charset="0"/>
                <a:ea typeface="Verdana" panose="020B0604030504040204" pitchFamily="34" charset="0"/>
                <a:cs typeface="Calibri"/>
              </a:rPr>
              <a:t>information</a:t>
            </a:r>
            <a:r>
              <a:rPr sz="1600" spc="-5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and</a:t>
            </a:r>
            <a:r>
              <a:rPr sz="1600" spc="-5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best</a:t>
            </a:r>
            <a:r>
              <a:rPr sz="1600" spc="-55">
                <a:solidFill>
                  <a:srgbClr val="592B8A"/>
                </a:solidFill>
                <a:latin typeface="Abadi" panose="020B0604020104020204" pitchFamily="34" charset="0"/>
                <a:ea typeface="Verdana" panose="020B0604030504040204" pitchFamily="34" charset="0"/>
                <a:cs typeface="Calibri"/>
              </a:rPr>
              <a:t> </a:t>
            </a:r>
            <a:r>
              <a:rPr sz="1600" spc="-10">
                <a:solidFill>
                  <a:srgbClr val="592B8A"/>
                </a:solidFill>
                <a:latin typeface="Abadi" panose="020B0604020104020204" pitchFamily="34" charset="0"/>
                <a:ea typeface="Verdana" panose="020B0604030504040204" pitchFamily="34" charset="0"/>
                <a:cs typeface="Calibri"/>
              </a:rPr>
              <a:t>practices.</a:t>
            </a:r>
            <a:endParaRPr sz="1600">
              <a:solidFill>
                <a:srgbClr val="592B8A"/>
              </a:solidFill>
              <a:latin typeface="Abadi" panose="020B0604020104020204" pitchFamily="34" charset="0"/>
              <a:ea typeface="Verdana" panose="020B0604030504040204" pitchFamily="34" charset="0"/>
              <a:cs typeface="Calibri"/>
            </a:endParaRPr>
          </a:p>
          <a:p>
            <a:pPr marL="696595" marR="222250" indent="-227329">
              <a:lnSpc>
                <a:spcPct val="81700"/>
              </a:lnSpc>
              <a:spcBef>
                <a:spcPts val="439"/>
              </a:spcBef>
              <a:buFont typeface="Arial"/>
              <a:buChar char="•"/>
              <a:tabLst>
                <a:tab pos="698500" algn="l"/>
              </a:tabLst>
            </a:pPr>
            <a:r>
              <a:rPr i="1" u="sng">
                <a:solidFill>
                  <a:srgbClr val="592B8A"/>
                </a:solidFill>
                <a:latin typeface="Abadi" panose="020B0604020104020204" pitchFamily="34" charset="0"/>
                <a:ea typeface="Verdana" panose="020B0604030504040204" pitchFamily="34" charset="0"/>
                <a:cs typeface="Calibri"/>
              </a:rPr>
              <a:t>Advisory</a:t>
            </a:r>
            <a:r>
              <a:rPr i="1" u="sng" spc="-90">
                <a:solidFill>
                  <a:srgbClr val="592B8A"/>
                </a:solidFill>
                <a:latin typeface="Abadi" panose="020B0604020104020204" pitchFamily="34" charset="0"/>
                <a:ea typeface="Verdana" panose="020B0604030504040204" pitchFamily="34" charset="0"/>
                <a:cs typeface="Calibri"/>
              </a:rPr>
              <a:t> </a:t>
            </a:r>
            <a:r>
              <a:rPr i="1" u="sng">
                <a:solidFill>
                  <a:srgbClr val="592B8A"/>
                </a:solidFill>
                <a:latin typeface="Abadi" panose="020B0604020104020204" pitchFamily="34" charset="0"/>
                <a:ea typeface="Verdana" panose="020B0604030504040204" pitchFamily="34" charset="0"/>
                <a:cs typeface="Calibri"/>
              </a:rPr>
              <a:t>Groups</a:t>
            </a:r>
            <a:r>
              <a:rPr lang="en-US" i="1" u="sng">
                <a:solidFill>
                  <a:srgbClr val="592B8A"/>
                </a:solidFill>
                <a:latin typeface="Abadi" panose="020B0604020104020204" pitchFamily="34" charset="0"/>
                <a:ea typeface="Verdana" panose="020B0604030504040204" pitchFamily="34" charset="0"/>
                <a:cs typeface="Calibri"/>
              </a:rPr>
              <a:t>:</a:t>
            </a:r>
            <a:r>
              <a:rPr spc="-9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Entities</a:t>
            </a:r>
            <a:r>
              <a:rPr sz="1600" spc="-5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that</a:t>
            </a:r>
            <a:r>
              <a:rPr sz="1600" spc="-5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provide</a:t>
            </a:r>
            <a:r>
              <a:rPr sz="1600" spc="-2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forums</a:t>
            </a:r>
            <a:r>
              <a:rPr sz="1600" spc="-7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for</a:t>
            </a:r>
            <a:r>
              <a:rPr sz="1600" spc="-60">
                <a:solidFill>
                  <a:srgbClr val="592B8A"/>
                </a:solidFill>
                <a:latin typeface="Abadi" panose="020B0604020104020204" pitchFamily="34" charset="0"/>
                <a:ea typeface="Verdana" panose="020B0604030504040204" pitchFamily="34" charset="0"/>
                <a:cs typeface="Calibri"/>
              </a:rPr>
              <a:t> </a:t>
            </a:r>
            <a:r>
              <a:rPr sz="1600" spc="-10">
                <a:solidFill>
                  <a:srgbClr val="592B8A"/>
                </a:solidFill>
                <a:latin typeface="Abadi" panose="020B0604020104020204" pitchFamily="34" charset="0"/>
                <a:ea typeface="Verdana" panose="020B0604030504040204" pitchFamily="34" charset="0"/>
                <a:cs typeface="Calibri"/>
              </a:rPr>
              <a:t>members</a:t>
            </a:r>
            <a:r>
              <a:rPr sz="1600" spc="-5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to</a:t>
            </a:r>
            <a:r>
              <a:rPr sz="1600" spc="-6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weigh</a:t>
            </a:r>
            <a:r>
              <a:rPr sz="1600" spc="-3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in</a:t>
            </a:r>
            <a:r>
              <a:rPr sz="1600" spc="-6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on</a:t>
            </a:r>
            <a:r>
              <a:rPr sz="1600" spc="-6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key</a:t>
            </a:r>
            <a:r>
              <a:rPr sz="1600" spc="-6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issues</a:t>
            </a:r>
            <a:r>
              <a:rPr sz="1600" spc="-65">
                <a:solidFill>
                  <a:srgbClr val="592B8A"/>
                </a:solidFill>
                <a:latin typeface="Abadi" panose="020B0604020104020204" pitchFamily="34" charset="0"/>
                <a:ea typeface="Verdana" panose="020B0604030504040204" pitchFamily="34" charset="0"/>
                <a:cs typeface="Calibri"/>
              </a:rPr>
              <a:t> </a:t>
            </a:r>
            <a:r>
              <a:rPr sz="1600" spc="-10">
                <a:solidFill>
                  <a:srgbClr val="592B8A"/>
                </a:solidFill>
                <a:latin typeface="Abadi" panose="020B0604020104020204" pitchFamily="34" charset="0"/>
                <a:ea typeface="Verdana" panose="020B0604030504040204" pitchFamily="34" charset="0"/>
                <a:cs typeface="Calibri"/>
              </a:rPr>
              <a:t>facing </a:t>
            </a:r>
            <a:r>
              <a:rPr sz="1600">
                <a:solidFill>
                  <a:srgbClr val="592B8A"/>
                </a:solidFill>
                <a:latin typeface="Abadi" panose="020B0604020104020204" pitchFamily="34" charset="0"/>
                <a:ea typeface="Verdana" panose="020B0604030504040204" pitchFamily="34" charset="0"/>
                <a:cs typeface="Calibri"/>
              </a:rPr>
              <a:t>the</a:t>
            </a:r>
            <a:r>
              <a:rPr sz="1600" spc="-30">
                <a:solidFill>
                  <a:srgbClr val="592B8A"/>
                </a:solidFill>
                <a:latin typeface="Abadi" panose="020B0604020104020204" pitchFamily="34" charset="0"/>
                <a:ea typeface="Verdana" panose="020B0604030504040204" pitchFamily="34" charset="0"/>
                <a:cs typeface="Calibri"/>
              </a:rPr>
              <a:t> </a:t>
            </a:r>
            <a:r>
              <a:rPr sz="1600" spc="-10">
                <a:solidFill>
                  <a:srgbClr val="592B8A"/>
                </a:solidFill>
                <a:latin typeface="Abadi" panose="020B0604020104020204" pitchFamily="34" charset="0"/>
                <a:ea typeface="Verdana" panose="020B0604030504040204" pitchFamily="34" charset="0"/>
                <a:cs typeface="Calibri"/>
              </a:rPr>
              <a:t>Association.</a:t>
            </a:r>
            <a:endParaRPr sz="1600">
              <a:solidFill>
                <a:srgbClr val="592B8A"/>
              </a:solidFill>
              <a:latin typeface="Abadi" panose="020B0604020104020204" pitchFamily="34" charset="0"/>
              <a:ea typeface="Verdana" panose="020B0604030504040204" pitchFamily="34" charset="0"/>
              <a:cs typeface="Calibri"/>
            </a:endParaRPr>
          </a:p>
          <a:p>
            <a:pPr marL="696595" marR="116839" indent="-227329">
              <a:lnSpc>
                <a:spcPct val="81700"/>
              </a:lnSpc>
              <a:spcBef>
                <a:spcPts val="434"/>
              </a:spcBef>
              <a:buFont typeface="Arial"/>
              <a:buChar char="•"/>
              <a:tabLst>
                <a:tab pos="698500" algn="l"/>
              </a:tabLst>
            </a:pPr>
            <a:r>
              <a:rPr i="1" u="sng">
                <a:solidFill>
                  <a:srgbClr val="592B8A"/>
                </a:solidFill>
                <a:latin typeface="Abadi" panose="020B0604020104020204" pitchFamily="34" charset="0"/>
                <a:ea typeface="Verdana" panose="020B0604030504040204" pitchFamily="34" charset="0"/>
                <a:cs typeface="Calibri"/>
              </a:rPr>
              <a:t>Working</a:t>
            </a:r>
            <a:r>
              <a:rPr i="1" u="sng" spc="-85">
                <a:solidFill>
                  <a:srgbClr val="592B8A"/>
                </a:solidFill>
                <a:latin typeface="Abadi" panose="020B0604020104020204" pitchFamily="34" charset="0"/>
                <a:ea typeface="Verdana" panose="020B0604030504040204" pitchFamily="34" charset="0"/>
                <a:cs typeface="Calibri"/>
              </a:rPr>
              <a:t> </a:t>
            </a:r>
            <a:r>
              <a:rPr i="1" u="sng">
                <a:solidFill>
                  <a:srgbClr val="592B8A"/>
                </a:solidFill>
                <a:latin typeface="Abadi" panose="020B0604020104020204" pitchFamily="34" charset="0"/>
                <a:ea typeface="Verdana" panose="020B0604030504040204" pitchFamily="34" charset="0"/>
                <a:cs typeface="Calibri"/>
              </a:rPr>
              <a:t>Groups</a:t>
            </a:r>
            <a:r>
              <a:rPr lang="en-US" i="1" u="sng">
                <a:solidFill>
                  <a:srgbClr val="592B8A"/>
                </a:solidFill>
                <a:latin typeface="Abadi" panose="020B0604020104020204" pitchFamily="34" charset="0"/>
                <a:ea typeface="Verdana" panose="020B0604030504040204" pitchFamily="34" charset="0"/>
                <a:cs typeface="Calibri"/>
              </a:rPr>
              <a:t>:</a:t>
            </a:r>
            <a:r>
              <a:rPr spc="-80">
                <a:solidFill>
                  <a:srgbClr val="592B8A"/>
                </a:solidFill>
                <a:latin typeface="Abadi" panose="020B0604020104020204" pitchFamily="34" charset="0"/>
                <a:ea typeface="Verdana" panose="020B0604030504040204" pitchFamily="34" charset="0"/>
                <a:cs typeface="Calibri"/>
              </a:rPr>
              <a:t> </a:t>
            </a:r>
            <a:r>
              <a:rPr sz="1600" spc="-10">
                <a:solidFill>
                  <a:srgbClr val="592B8A"/>
                </a:solidFill>
                <a:latin typeface="Abadi" panose="020B0604020104020204" pitchFamily="34" charset="0"/>
                <a:ea typeface="Verdana" panose="020B0604030504040204" pitchFamily="34" charset="0"/>
                <a:cs typeface="Calibri"/>
              </a:rPr>
              <a:t>Groups</a:t>
            </a:r>
            <a:r>
              <a:rPr sz="1600" spc="-5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formed</a:t>
            </a:r>
            <a:r>
              <a:rPr sz="1600" spc="-4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for</a:t>
            </a:r>
            <a:r>
              <a:rPr sz="1600" spc="-7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a</a:t>
            </a:r>
            <a:r>
              <a:rPr sz="1600" spc="-5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specific</a:t>
            </a:r>
            <a:r>
              <a:rPr sz="1600" spc="-6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task</a:t>
            </a:r>
            <a:r>
              <a:rPr sz="1600" spc="-6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of</a:t>
            </a:r>
            <a:r>
              <a:rPr sz="1600" spc="-5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limited</a:t>
            </a:r>
            <a:r>
              <a:rPr sz="1600" spc="-35">
                <a:solidFill>
                  <a:srgbClr val="592B8A"/>
                </a:solidFill>
                <a:latin typeface="Abadi" panose="020B0604020104020204" pitchFamily="34" charset="0"/>
                <a:ea typeface="Verdana" panose="020B0604030504040204" pitchFamily="34" charset="0"/>
                <a:cs typeface="Calibri"/>
              </a:rPr>
              <a:t> </a:t>
            </a:r>
            <a:r>
              <a:rPr sz="1600" spc="-10">
                <a:solidFill>
                  <a:srgbClr val="592B8A"/>
                </a:solidFill>
                <a:latin typeface="Abadi" panose="020B0604020104020204" pitchFamily="34" charset="0"/>
                <a:ea typeface="Verdana" panose="020B0604030504040204" pitchFamily="34" charset="0"/>
                <a:cs typeface="Calibri"/>
              </a:rPr>
              <a:t>duration</a:t>
            </a:r>
            <a:r>
              <a:rPr sz="1600" spc="-5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that</a:t>
            </a:r>
            <a:r>
              <a:rPr sz="1600" spc="-6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report</a:t>
            </a:r>
            <a:r>
              <a:rPr sz="1600" spc="-4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their</a:t>
            </a:r>
            <a:r>
              <a:rPr sz="1600" spc="-60">
                <a:solidFill>
                  <a:srgbClr val="592B8A"/>
                </a:solidFill>
                <a:latin typeface="Abadi" panose="020B0604020104020204" pitchFamily="34" charset="0"/>
                <a:ea typeface="Verdana" panose="020B0604030504040204" pitchFamily="34" charset="0"/>
                <a:cs typeface="Calibri"/>
              </a:rPr>
              <a:t> </a:t>
            </a:r>
            <a:r>
              <a:rPr sz="1600" spc="-20">
                <a:solidFill>
                  <a:srgbClr val="592B8A"/>
                </a:solidFill>
                <a:latin typeface="Abadi" panose="020B0604020104020204" pitchFamily="34" charset="0"/>
                <a:ea typeface="Verdana" panose="020B0604030504040204" pitchFamily="34" charset="0"/>
                <a:cs typeface="Calibri"/>
              </a:rPr>
              <a:t>work </a:t>
            </a:r>
            <a:r>
              <a:rPr sz="1600">
                <a:solidFill>
                  <a:srgbClr val="592B8A"/>
                </a:solidFill>
                <a:latin typeface="Abadi" panose="020B0604020104020204" pitchFamily="34" charset="0"/>
                <a:ea typeface="Verdana" panose="020B0604030504040204" pitchFamily="34" charset="0"/>
                <a:cs typeface="Calibri"/>
              </a:rPr>
              <a:t>directly</a:t>
            </a:r>
            <a:r>
              <a:rPr sz="1600" spc="-3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to</a:t>
            </a:r>
            <a:r>
              <a:rPr sz="1600" spc="-5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the</a:t>
            </a:r>
            <a:r>
              <a:rPr sz="1600" spc="-45">
                <a:solidFill>
                  <a:srgbClr val="592B8A"/>
                </a:solidFill>
                <a:latin typeface="Abadi" panose="020B0604020104020204" pitchFamily="34" charset="0"/>
                <a:ea typeface="Verdana" panose="020B0604030504040204" pitchFamily="34" charset="0"/>
                <a:cs typeface="Calibri"/>
              </a:rPr>
              <a:t> </a:t>
            </a:r>
            <a:r>
              <a:rPr lang="en-US" sz="1600">
                <a:solidFill>
                  <a:srgbClr val="592B8A"/>
                </a:solidFill>
                <a:latin typeface="Abadi" panose="020B0604020104020204" pitchFamily="34" charset="0"/>
                <a:ea typeface="Verdana" panose="020B0604030504040204" pitchFamily="34" charset="0"/>
                <a:cs typeface="Calibri"/>
              </a:rPr>
              <a:t>ReMA</a:t>
            </a:r>
            <a:r>
              <a:rPr sz="1600" spc="-6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Board</a:t>
            </a:r>
            <a:r>
              <a:rPr sz="1600" spc="-4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of</a:t>
            </a:r>
            <a:r>
              <a:rPr sz="1600" spc="-60">
                <a:solidFill>
                  <a:srgbClr val="592B8A"/>
                </a:solidFill>
                <a:latin typeface="Abadi" panose="020B0604020104020204" pitchFamily="34" charset="0"/>
                <a:ea typeface="Verdana" panose="020B0604030504040204" pitchFamily="34" charset="0"/>
                <a:cs typeface="Calibri"/>
              </a:rPr>
              <a:t> </a:t>
            </a:r>
            <a:r>
              <a:rPr sz="1600" spc="-10">
                <a:solidFill>
                  <a:srgbClr val="592B8A"/>
                </a:solidFill>
                <a:latin typeface="Abadi" panose="020B0604020104020204" pitchFamily="34" charset="0"/>
                <a:ea typeface="Verdana" panose="020B0604030504040204" pitchFamily="34" charset="0"/>
                <a:cs typeface="Calibri"/>
              </a:rPr>
              <a:t>Directors.</a:t>
            </a:r>
            <a:endParaRPr sz="1600">
              <a:solidFill>
                <a:srgbClr val="592B8A"/>
              </a:solidFill>
              <a:latin typeface="Abadi" panose="020B0604020104020204" pitchFamily="34" charset="0"/>
              <a:ea typeface="Verdana" panose="020B0604030504040204" pitchFamily="34" charset="0"/>
              <a:cs typeface="Calibri"/>
            </a:endParaRPr>
          </a:p>
          <a:p>
            <a:pPr>
              <a:lnSpc>
                <a:spcPct val="100000"/>
              </a:lnSpc>
              <a:spcBef>
                <a:spcPts val="270"/>
              </a:spcBef>
              <a:buFont typeface="Arial"/>
              <a:buChar char="•"/>
            </a:pPr>
            <a:endParaRPr>
              <a:solidFill>
                <a:srgbClr val="592B8A"/>
              </a:solidFill>
              <a:latin typeface="Verdana" panose="020B0604030504040204" pitchFamily="34" charset="0"/>
              <a:ea typeface="Verdana" panose="020B0604030504040204" pitchFamily="34" charset="0"/>
              <a:cs typeface="Calibri"/>
            </a:endParaRPr>
          </a:p>
          <a:p>
            <a:pPr marL="12700">
              <a:lnSpc>
                <a:spcPts val="3329"/>
              </a:lnSpc>
            </a:pPr>
            <a:r>
              <a:rPr sz="2400" b="1">
                <a:solidFill>
                  <a:srgbClr val="592B8A"/>
                </a:solidFill>
                <a:latin typeface="Verdana" panose="020B0604030504040204" pitchFamily="34" charset="0"/>
                <a:ea typeface="Verdana" panose="020B0604030504040204" pitchFamily="34" charset="0"/>
                <a:cs typeface="Calibri"/>
              </a:rPr>
              <a:t>Leadership</a:t>
            </a:r>
            <a:r>
              <a:rPr sz="2400" b="1" spc="-110">
                <a:solidFill>
                  <a:srgbClr val="592B8A"/>
                </a:solidFill>
                <a:latin typeface="Verdana" panose="020B0604030504040204" pitchFamily="34" charset="0"/>
                <a:ea typeface="Verdana" panose="020B0604030504040204" pitchFamily="34" charset="0"/>
                <a:cs typeface="Calibri"/>
              </a:rPr>
              <a:t> </a:t>
            </a:r>
            <a:r>
              <a:rPr sz="2400" b="1" spc="-10">
                <a:solidFill>
                  <a:srgbClr val="592B8A"/>
                </a:solidFill>
                <a:latin typeface="Verdana" panose="020B0604030504040204" pitchFamily="34" charset="0"/>
                <a:ea typeface="Verdana" panose="020B0604030504040204" pitchFamily="34" charset="0"/>
                <a:cs typeface="Calibri"/>
              </a:rPr>
              <a:t>Support</a:t>
            </a:r>
            <a:endParaRPr sz="2400">
              <a:solidFill>
                <a:srgbClr val="592B8A"/>
              </a:solidFill>
              <a:latin typeface="Verdana" panose="020B0604030504040204" pitchFamily="34" charset="0"/>
              <a:ea typeface="Verdana" panose="020B0604030504040204" pitchFamily="34" charset="0"/>
              <a:cs typeface="Calibri"/>
            </a:endParaRPr>
          </a:p>
          <a:p>
            <a:pPr marL="696595" marR="5080" indent="-227329">
              <a:lnSpc>
                <a:spcPct val="81100"/>
              </a:lnSpc>
              <a:spcBef>
                <a:spcPts val="520"/>
              </a:spcBef>
              <a:buFont typeface="Arial"/>
              <a:buChar char="•"/>
              <a:tabLst>
                <a:tab pos="697865" algn="l"/>
              </a:tabLst>
            </a:pPr>
            <a:r>
              <a:rPr sz="1600">
                <a:solidFill>
                  <a:srgbClr val="592B8A"/>
                </a:solidFill>
                <a:latin typeface="Abadi" panose="020B0604020104020204" pitchFamily="34" charset="0"/>
                <a:ea typeface="Verdana" panose="020B0604030504040204" pitchFamily="34" charset="0"/>
                <a:cs typeface="Calibri"/>
              </a:rPr>
              <a:t>Staff</a:t>
            </a:r>
            <a:r>
              <a:rPr sz="1600" spc="-6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are</a:t>
            </a:r>
            <a:r>
              <a:rPr sz="1600" spc="-3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responsible</a:t>
            </a:r>
            <a:r>
              <a:rPr sz="1600" spc="-5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for</a:t>
            </a:r>
            <a:r>
              <a:rPr sz="1600" spc="-4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acting</a:t>
            </a:r>
            <a:r>
              <a:rPr sz="1600" spc="-3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as</a:t>
            </a:r>
            <a:r>
              <a:rPr sz="1600" spc="-6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a</a:t>
            </a:r>
            <a:r>
              <a:rPr sz="1600" spc="-45">
                <a:solidFill>
                  <a:srgbClr val="592B8A"/>
                </a:solidFill>
                <a:latin typeface="Abadi" panose="020B0604020104020204" pitchFamily="34" charset="0"/>
                <a:ea typeface="Verdana" panose="020B0604030504040204" pitchFamily="34" charset="0"/>
                <a:cs typeface="Calibri"/>
              </a:rPr>
              <a:t> </a:t>
            </a:r>
            <a:r>
              <a:rPr sz="1600" spc="-10">
                <a:solidFill>
                  <a:srgbClr val="592B8A"/>
                </a:solidFill>
                <a:latin typeface="Abadi" panose="020B0604020104020204" pitchFamily="34" charset="0"/>
                <a:ea typeface="Verdana" panose="020B0604030504040204" pitchFamily="34" charset="0"/>
                <a:cs typeface="Calibri"/>
              </a:rPr>
              <a:t>resource,</a:t>
            </a:r>
            <a:r>
              <a:rPr sz="1600" spc="-4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identifying</a:t>
            </a:r>
            <a:r>
              <a:rPr sz="1600" spc="-4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issues</a:t>
            </a:r>
            <a:r>
              <a:rPr sz="1600" spc="-6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for</a:t>
            </a:r>
            <a:r>
              <a:rPr sz="1600" spc="-45">
                <a:solidFill>
                  <a:srgbClr val="592B8A"/>
                </a:solidFill>
                <a:latin typeface="Abadi" panose="020B0604020104020204" pitchFamily="34" charset="0"/>
                <a:ea typeface="Verdana" panose="020B0604030504040204" pitchFamily="34" charset="0"/>
                <a:cs typeface="Calibri"/>
              </a:rPr>
              <a:t> </a:t>
            </a:r>
            <a:r>
              <a:rPr sz="1600" spc="-10">
                <a:solidFill>
                  <a:srgbClr val="592B8A"/>
                </a:solidFill>
                <a:latin typeface="Abadi" panose="020B0604020104020204" pitchFamily="34" charset="0"/>
                <a:ea typeface="Verdana" panose="020B0604030504040204" pitchFamily="34" charset="0"/>
                <a:cs typeface="Calibri"/>
              </a:rPr>
              <a:t>consideration</a:t>
            </a:r>
            <a:r>
              <a:rPr sz="1600" spc="-4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and</a:t>
            </a:r>
            <a:r>
              <a:rPr sz="1600" spc="-5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providing</a:t>
            </a:r>
            <a:r>
              <a:rPr sz="1600" spc="-30">
                <a:solidFill>
                  <a:srgbClr val="592B8A"/>
                </a:solidFill>
                <a:latin typeface="Abadi" panose="020B0604020104020204" pitchFamily="34" charset="0"/>
                <a:ea typeface="Verdana" panose="020B0604030504040204" pitchFamily="34" charset="0"/>
                <a:cs typeface="Calibri"/>
              </a:rPr>
              <a:t> </a:t>
            </a:r>
            <a:r>
              <a:rPr sz="1600" spc="-10">
                <a:solidFill>
                  <a:srgbClr val="592B8A"/>
                </a:solidFill>
                <a:latin typeface="Abadi" panose="020B0604020104020204" pitchFamily="34" charset="0"/>
                <a:ea typeface="Verdana" panose="020B0604030504040204" pitchFamily="34" charset="0"/>
                <a:cs typeface="Calibri"/>
              </a:rPr>
              <a:t>input </a:t>
            </a:r>
            <a:r>
              <a:rPr sz="1600">
                <a:solidFill>
                  <a:srgbClr val="592B8A"/>
                </a:solidFill>
                <a:latin typeface="Abadi" panose="020B0604020104020204" pitchFamily="34" charset="0"/>
                <a:ea typeface="Verdana" panose="020B0604030504040204" pitchFamily="34" charset="0"/>
                <a:cs typeface="Calibri"/>
              </a:rPr>
              <a:t>to</a:t>
            </a:r>
            <a:r>
              <a:rPr sz="1600" spc="-6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inform</a:t>
            </a:r>
            <a:r>
              <a:rPr sz="1600" spc="-4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decision</a:t>
            </a:r>
            <a:r>
              <a:rPr sz="1600" spc="-4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making</a:t>
            </a:r>
            <a:r>
              <a:rPr sz="1600" spc="-5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by</a:t>
            </a:r>
            <a:r>
              <a:rPr sz="1600" spc="-40">
                <a:solidFill>
                  <a:srgbClr val="592B8A"/>
                </a:solidFill>
                <a:latin typeface="Abadi" panose="020B0604020104020204" pitchFamily="34" charset="0"/>
                <a:ea typeface="Verdana" panose="020B0604030504040204" pitchFamily="34" charset="0"/>
                <a:cs typeface="Calibri"/>
              </a:rPr>
              <a:t> </a:t>
            </a:r>
            <a:r>
              <a:rPr sz="1600" spc="-10">
                <a:solidFill>
                  <a:srgbClr val="592B8A"/>
                </a:solidFill>
                <a:latin typeface="Abadi" panose="020B0604020104020204" pitchFamily="34" charset="0"/>
                <a:ea typeface="Verdana" panose="020B0604030504040204" pitchFamily="34" charset="0"/>
                <a:cs typeface="Calibri"/>
              </a:rPr>
              <a:t>governance</a:t>
            </a:r>
            <a:r>
              <a:rPr sz="1600" spc="-3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entities,</a:t>
            </a:r>
            <a:r>
              <a:rPr sz="1600" spc="-6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and</a:t>
            </a:r>
            <a:r>
              <a:rPr sz="1600" spc="-4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guiding</a:t>
            </a:r>
            <a:r>
              <a:rPr sz="1600" spc="-3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discussions</a:t>
            </a:r>
            <a:r>
              <a:rPr sz="1600" spc="-5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and</a:t>
            </a:r>
            <a:r>
              <a:rPr sz="1600" spc="-4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providing</a:t>
            </a:r>
            <a:r>
              <a:rPr sz="1600" spc="-4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support</a:t>
            </a:r>
            <a:r>
              <a:rPr sz="1600" spc="-55">
                <a:solidFill>
                  <a:srgbClr val="592B8A"/>
                </a:solidFill>
                <a:latin typeface="Abadi" panose="020B0604020104020204" pitchFamily="34" charset="0"/>
                <a:ea typeface="Verdana" panose="020B0604030504040204" pitchFamily="34" charset="0"/>
                <a:cs typeface="Calibri"/>
              </a:rPr>
              <a:t> </a:t>
            </a:r>
            <a:r>
              <a:rPr sz="1600" spc="-10">
                <a:solidFill>
                  <a:srgbClr val="592B8A"/>
                </a:solidFill>
                <a:latin typeface="Abadi" panose="020B0604020104020204" pitchFamily="34" charset="0"/>
                <a:ea typeface="Verdana" panose="020B0604030504040204" pitchFamily="34" charset="0"/>
                <a:cs typeface="Calibri"/>
              </a:rPr>
              <a:t>within generative</a:t>
            </a:r>
            <a:r>
              <a:rPr sz="1600" spc="-60">
                <a:solidFill>
                  <a:srgbClr val="592B8A"/>
                </a:solidFill>
                <a:latin typeface="Abadi" panose="020B0604020104020204" pitchFamily="34" charset="0"/>
                <a:ea typeface="Verdana" panose="020B0604030504040204" pitchFamily="34" charset="0"/>
                <a:cs typeface="Calibri"/>
              </a:rPr>
              <a:t> </a:t>
            </a:r>
            <a:r>
              <a:rPr sz="1600" spc="-10">
                <a:solidFill>
                  <a:srgbClr val="592B8A"/>
                </a:solidFill>
                <a:latin typeface="Abadi" panose="020B0604020104020204" pitchFamily="34" charset="0"/>
                <a:ea typeface="Verdana" panose="020B0604030504040204" pitchFamily="34" charset="0"/>
                <a:cs typeface="Calibri"/>
              </a:rPr>
              <a:t>groups.</a:t>
            </a:r>
            <a:endParaRPr sz="1600">
              <a:solidFill>
                <a:srgbClr val="592B8A"/>
              </a:solidFill>
              <a:latin typeface="Abadi" panose="020B0604020104020204" pitchFamily="34" charset="0"/>
              <a:ea typeface="Verdana" panose="020B0604030504040204" pitchFamily="34" charset="0"/>
              <a:cs typeface="Calibri"/>
            </a:endParaRPr>
          </a:p>
        </p:txBody>
      </p:sp>
      <p:sp>
        <p:nvSpPr>
          <p:cNvPr id="2" name="object 41">
            <a:extLst>
              <a:ext uri="{FF2B5EF4-FFF2-40B4-BE49-F238E27FC236}">
                <a16:creationId xmlns:a16="http://schemas.microsoft.com/office/drawing/2014/main" id="{90EC6BF2-AD46-F438-8006-8A1982D496F1}"/>
              </a:ext>
            </a:extLst>
          </p:cNvPr>
          <p:cNvSpPr txBox="1">
            <a:spLocks/>
          </p:cNvSpPr>
          <p:nvPr/>
        </p:nvSpPr>
        <p:spPr>
          <a:xfrm>
            <a:off x="202020" y="152400"/>
            <a:ext cx="11740967" cy="566181"/>
          </a:xfrm>
          <a:prstGeom prst="rect">
            <a:avLst/>
          </a:prstGeom>
        </p:spPr>
        <p:txBody>
          <a:bodyPr vert="horz" wrap="square" lIns="0" tIns="12065" rIns="0" bIns="0" rtlCol="0" anchor="t">
            <a:spAutoFit/>
          </a:bodyPr>
          <a:lst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a:lstStyle>
          <a:p>
            <a:pPr marL="12700">
              <a:lnSpc>
                <a:spcPct val="100000"/>
              </a:lnSpc>
              <a:spcBef>
                <a:spcPts val="95"/>
              </a:spcBef>
            </a:pPr>
            <a:r>
              <a:rPr lang="en-US" spc="-10">
                <a:latin typeface="Verdana" panose="020B0604030504040204" pitchFamily="34" charset="0"/>
                <a:ea typeface="Verdana" panose="020B0604030504040204" pitchFamily="34" charset="0"/>
              </a:rPr>
              <a:t>ReMA Leadership</a:t>
            </a:r>
          </a:p>
        </p:txBody>
      </p:sp>
    </p:spTree>
    <p:extLst>
      <p:ext uri="{BB962C8B-B14F-4D97-AF65-F5344CB8AC3E}">
        <p14:creationId xmlns:p14="http://schemas.microsoft.com/office/powerpoint/2010/main" val="1758214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F1B35CAB-E384-42C4-CECB-0025BDF9E8B3}"/>
              </a:ext>
            </a:extLst>
          </p:cNvPr>
          <p:cNvSpPr txBox="1">
            <a:spLocks noGrp="1"/>
          </p:cNvSpPr>
          <p:nvPr>
            <p:ph type="title"/>
          </p:nvPr>
        </p:nvSpPr>
        <p:spPr>
          <a:xfrm>
            <a:off x="916939" y="112998"/>
            <a:ext cx="10086975" cy="973664"/>
          </a:xfrm>
          <a:prstGeom prst="rect">
            <a:avLst/>
          </a:prstGeom>
        </p:spPr>
        <p:txBody>
          <a:bodyPr vert="horz" wrap="square" lIns="0" tIns="60960" rIns="0" bIns="0" rtlCol="0">
            <a:spAutoFit/>
          </a:bodyPr>
          <a:lstStyle/>
          <a:p>
            <a:pPr marL="12700">
              <a:lnSpc>
                <a:spcPct val="100000"/>
              </a:lnSpc>
              <a:spcBef>
                <a:spcPts val="480"/>
              </a:spcBef>
            </a:pPr>
            <a:r>
              <a:rPr sz="3200" spc="-60">
                <a:latin typeface="Verdana" panose="020B0604030504040204" pitchFamily="34" charset="0"/>
                <a:ea typeface="Verdana" panose="020B0604030504040204" pitchFamily="34" charset="0"/>
                <a:cs typeface="Calibri Light"/>
              </a:rPr>
              <a:t>Separate</a:t>
            </a:r>
            <a:r>
              <a:rPr spc="-215">
                <a:latin typeface="Verdana" panose="020B0604030504040204" pitchFamily="34" charset="0"/>
                <a:ea typeface="Verdana" panose="020B0604030504040204" pitchFamily="34" charset="0"/>
                <a:cs typeface="Calibri Light"/>
              </a:rPr>
              <a:t> </a:t>
            </a:r>
            <a:r>
              <a:rPr spc="-35">
                <a:latin typeface="Verdana" panose="020B0604030504040204" pitchFamily="34" charset="0"/>
                <a:ea typeface="Verdana" panose="020B0604030504040204" pitchFamily="34" charset="0"/>
                <a:cs typeface="Calibri Light"/>
              </a:rPr>
              <a:t>Legal</a:t>
            </a:r>
            <a:r>
              <a:rPr spc="-210">
                <a:latin typeface="Verdana" panose="020B0604030504040204" pitchFamily="34" charset="0"/>
                <a:ea typeface="Verdana" panose="020B0604030504040204" pitchFamily="34" charset="0"/>
                <a:cs typeface="Calibri Light"/>
              </a:rPr>
              <a:t> </a:t>
            </a:r>
            <a:r>
              <a:rPr spc="-10">
                <a:latin typeface="Verdana" panose="020B0604030504040204" pitchFamily="34" charset="0"/>
                <a:ea typeface="Verdana" panose="020B0604030504040204" pitchFamily="34" charset="0"/>
                <a:cs typeface="Calibri Light"/>
              </a:rPr>
              <a:t>Entities</a:t>
            </a:r>
            <a:endParaRPr>
              <a:latin typeface="Verdana" panose="020B0604030504040204" pitchFamily="34" charset="0"/>
              <a:ea typeface="Verdana" panose="020B0604030504040204" pitchFamily="34" charset="0"/>
              <a:cs typeface="Calibri Light"/>
            </a:endParaRPr>
          </a:p>
          <a:p>
            <a:pPr marL="12700" marR="5080">
              <a:lnSpc>
                <a:spcPts val="1300"/>
              </a:lnSpc>
              <a:spcBef>
                <a:spcPts val="259"/>
              </a:spcBef>
            </a:pPr>
            <a:r>
              <a:rPr sz="1050" b="0">
                <a:latin typeface="Verdana" panose="020B0604030504040204" pitchFamily="34" charset="0"/>
                <a:ea typeface="Verdana" panose="020B0604030504040204" pitchFamily="34" charset="0"/>
              </a:rPr>
              <a:t>[</a:t>
            </a:r>
            <a:r>
              <a:rPr sz="1050" b="0" i="1">
                <a:latin typeface="Verdana" panose="020B0604030504040204" pitchFamily="34" charset="0"/>
                <a:ea typeface="Verdana" panose="020B0604030504040204" pitchFamily="34" charset="0"/>
              </a:rPr>
              <a:t>each</a:t>
            </a:r>
            <a:r>
              <a:rPr sz="1050" b="0" i="1" spc="-30">
                <a:latin typeface="Verdana" panose="020B0604030504040204" pitchFamily="34" charset="0"/>
                <a:ea typeface="Verdana" panose="020B0604030504040204" pitchFamily="34" charset="0"/>
              </a:rPr>
              <a:t> </a:t>
            </a:r>
            <a:r>
              <a:rPr sz="1050" b="0" i="1">
                <a:latin typeface="Verdana" panose="020B0604030504040204" pitchFamily="34" charset="0"/>
                <a:ea typeface="Verdana" panose="020B0604030504040204" pitchFamily="34" charset="0"/>
              </a:rPr>
              <a:t>formed</a:t>
            </a:r>
            <a:r>
              <a:rPr sz="1050" b="0" i="1" spc="-30">
                <a:latin typeface="Verdana" panose="020B0604030504040204" pitchFamily="34" charset="0"/>
                <a:ea typeface="Verdana" panose="020B0604030504040204" pitchFamily="34" charset="0"/>
              </a:rPr>
              <a:t> </a:t>
            </a:r>
            <a:r>
              <a:rPr sz="1050" b="0" i="1">
                <a:latin typeface="Verdana" panose="020B0604030504040204" pitchFamily="34" charset="0"/>
                <a:ea typeface="Verdana" panose="020B0604030504040204" pitchFamily="34" charset="0"/>
              </a:rPr>
              <a:t>by</a:t>
            </a:r>
            <a:r>
              <a:rPr sz="1050" b="0" i="1" spc="-15">
                <a:latin typeface="Verdana" panose="020B0604030504040204" pitchFamily="34" charset="0"/>
                <a:ea typeface="Verdana" panose="020B0604030504040204" pitchFamily="34" charset="0"/>
              </a:rPr>
              <a:t> </a:t>
            </a:r>
            <a:r>
              <a:rPr lang="en-US" sz="1050" b="0" i="1">
                <a:latin typeface="Verdana" panose="020B0604030504040204" pitchFamily="34" charset="0"/>
                <a:ea typeface="Verdana" panose="020B0604030504040204" pitchFamily="34" charset="0"/>
              </a:rPr>
              <a:t>ReMA</a:t>
            </a:r>
            <a:r>
              <a:rPr sz="1050" b="0" i="1">
                <a:latin typeface="Verdana" panose="020B0604030504040204" pitchFamily="34" charset="0"/>
                <a:ea typeface="Verdana" panose="020B0604030504040204" pitchFamily="34" charset="0"/>
              </a:rPr>
              <a:t>,</a:t>
            </a:r>
            <a:r>
              <a:rPr sz="1050" b="0" i="1" spc="-10">
                <a:latin typeface="Verdana" panose="020B0604030504040204" pitchFamily="34" charset="0"/>
                <a:ea typeface="Verdana" panose="020B0604030504040204" pitchFamily="34" charset="0"/>
              </a:rPr>
              <a:t> </a:t>
            </a:r>
            <a:r>
              <a:rPr sz="1050" b="0" i="1">
                <a:latin typeface="Verdana" panose="020B0604030504040204" pitchFamily="34" charset="0"/>
                <a:ea typeface="Verdana" panose="020B0604030504040204" pitchFamily="34" charset="0"/>
              </a:rPr>
              <a:t>but</a:t>
            </a:r>
            <a:r>
              <a:rPr sz="1050" b="0" i="1" spc="-5">
                <a:latin typeface="Verdana" panose="020B0604030504040204" pitchFamily="34" charset="0"/>
                <a:ea typeface="Verdana" panose="020B0604030504040204" pitchFamily="34" charset="0"/>
              </a:rPr>
              <a:t> </a:t>
            </a:r>
            <a:r>
              <a:rPr sz="1050" b="0" i="1">
                <a:latin typeface="Verdana" panose="020B0604030504040204" pitchFamily="34" charset="0"/>
                <a:ea typeface="Verdana" panose="020B0604030504040204" pitchFamily="34" charset="0"/>
              </a:rPr>
              <a:t>set</a:t>
            </a:r>
            <a:r>
              <a:rPr sz="1050" b="0" i="1" spc="-20">
                <a:latin typeface="Verdana" panose="020B0604030504040204" pitchFamily="34" charset="0"/>
                <a:ea typeface="Verdana" panose="020B0604030504040204" pitchFamily="34" charset="0"/>
              </a:rPr>
              <a:t> </a:t>
            </a:r>
            <a:r>
              <a:rPr sz="1050" b="0" i="1">
                <a:latin typeface="Verdana" panose="020B0604030504040204" pitchFamily="34" charset="0"/>
                <a:ea typeface="Verdana" panose="020B0604030504040204" pitchFamily="34" charset="0"/>
              </a:rPr>
              <a:t>up</a:t>
            </a:r>
            <a:r>
              <a:rPr sz="1050" b="0" i="1" spc="-15">
                <a:latin typeface="Verdana" panose="020B0604030504040204" pitchFamily="34" charset="0"/>
                <a:ea typeface="Verdana" panose="020B0604030504040204" pitchFamily="34" charset="0"/>
              </a:rPr>
              <a:t> </a:t>
            </a:r>
            <a:r>
              <a:rPr sz="1050" b="0" i="1">
                <a:latin typeface="Verdana" panose="020B0604030504040204" pitchFamily="34" charset="0"/>
                <a:ea typeface="Verdana" panose="020B0604030504040204" pitchFamily="34" charset="0"/>
              </a:rPr>
              <a:t>as</a:t>
            </a:r>
            <a:r>
              <a:rPr sz="1050" b="0" i="1" spc="-25">
                <a:latin typeface="Verdana" panose="020B0604030504040204" pitchFamily="34" charset="0"/>
                <a:ea typeface="Verdana" panose="020B0604030504040204" pitchFamily="34" charset="0"/>
              </a:rPr>
              <a:t> </a:t>
            </a:r>
            <a:r>
              <a:rPr sz="1050" b="0" i="1">
                <a:latin typeface="Verdana" panose="020B0604030504040204" pitchFamily="34" charset="0"/>
                <a:ea typeface="Verdana" panose="020B0604030504040204" pitchFamily="34" charset="0"/>
              </a:rPr>
              <a:t>separate</a:t>
            </a:r>
            <a:r>
              <a:rPr sz="1050" b="0" i="1" spc="-20">
                <a:latin typeface="Verdana" panose="020B0604030504040204" pitchFamily="34" charset="0"/>
                <a:ea typeface="Verdana" panose="020B0604030504040204" pitchFamily="34" charset="0"/>
              </a:rPr>
              <a:t> </a:t>
            </a:r>
            <a:r>
              <a:rPr sz="1050" b="0" i="1">
                <a:latin typeface="Verdana" panose="020B0604030504040204" pitchFamily="34" charset="0"/>
                <a:ea typeface="Verdana" panose="020B0604030504040204" pitchFamily="34" charset="0"/>
              </a:rPr>
              <a:t>legal</a:t>
            </a:r>
            <a:r>
              <a:rPr sz="1050" b="0" i="1" spc="-5">
                <a:latin typeface="Verdana" panose="020B0604030504040204" pitchFamily="34" charset="0"/>
                <a:ea typeface="Verdana" panose="020B0604030504040204" pitchFamily="34" charset="0"/>
              </a:rPr>
              <a:t> </a:t>
            </a:r>
            <a:r>
              <a:rPr sz="1050" b="0" i="1" spc="-10">
                <a:latin typeface="Verdana" panose="020B0604030504040204" pitchFamily="34" charset="0"/>
                <a:ea typeface="Verdana" panose="020B0604030504040204" pitchFamily="34" charset="0"/>
              </a:rPr>
              <a:t>organizations</a:t>
            </a:r>
            <a:r>
              <a:rPr sz="1050" b="0" i="1" spc="-25">
                <a:latin typeface="Verdana" panose="020B0604030504040204" pitchFamily="34" charset="0"/>
                <a:ea typeface="Verdana" panose="020B0604030504040204" pitchFamily="34" charset="0"/>
              </a:rPr>
              <a:t> </a:t>
            </a:r>
            <a:r>
              <a:rPr sz="1050" b="0" i="1">
                <a:latin typeface="Verdana" panose="020B0604030504040204" pitchFamily="34" charset="0"/>
                <a:ea typeface="Verdana" panose="020B0604030504040204" pitchFamily="34" charset="0"/>
              </a:rPr>
              <a:t>with</a:t>
            </a:r>
            <a:r>
              <a:rPr sz="1050" b="0" i="1" spc="-20">
                <a:latin typeface="Verdana" panose="020B0604030504040204" pitchFamily="34" charset="0"/>
                <a:ea typeface="Verdana" panose="020B0604030504040204" pitchFamily="34" charset="0"/>
              </a:rPr>
              <a:t> </a:t>
            </a:r>
            <a:r>
              <a:rPr sz="1050" b="0" i="1">
                <a:latin typeface="Verdana" panose="020B0604030504040204" pitchFamily="34" charset="0"/>
                <a:ea typeface="Verdana" panose="020B0604030504040204" pitchFamily="34" charset="0"/>
              </a:rPr>
              <a:t>their</a:t>
            </a:r>
            <a:r>
              <a:rPr sz="1050" b="0" i="1" spc="-15">
                <a:latin typeface="Verdana" panose="020B0604030504040204" pitchFamily="34" charset="0"/>
                <a:ea typeface="Verdana" panose="020B0604030504040204" pitchFamily="34" charset="0"/>
              </a:rPr>
              <a:t> </a:t>
            </a:r>
            <a:r>
              <a:rPr sz="1050" b="0" i="1">
                <a:latin typeface="Verdana" panose="020B0604030504040204" pitchFamily="34" charset="0"/>
                <a:ea typeface="Verdana" panose="020B0604030504040204" pitchFamily="34" charset="0"/>
              </a:rPr>
              <a:t>own</a:t>
            </a:r>
            <a:r>
              <a:rPr sz="1050" b="0" i="1" spc="-15">
                <a:latin typeface="Verdana" panose="020B0604030504040204" pitchFamily="34" charset="0"/>
                <a:ea typeface="Verdana" panose="020B0604030504040204" pitchFamily="34" charset="0"/>
              </a:rPr>
              <a:t> </a:t>
            </a:r>
            <a:r>
              <a:rPr sz="1050" b="0" i="1">
                <a:latin typeface="Verdana" panose="020B0604030504040204" pitchFamily="34" charset="0"/>
                <a:ea typeface="Verdana" panose="020B0604030504040204" pitchFamily="34" charset="0"/>
              </a:rPr>
              <a:t>bylaws</a:t>
            </a:r>
            <a:r>
              <a:rPr sz="1050" b="0" i="1" spc="-10">
                <a:latin typeface="Verdana" panose="020B0604030504040204" pitchFamily="34" charset="0"/>
                <a:ea typeface="Verdana" panose="020B0604030504040204" pitchFamily="34" charset="0"/>
              </a:rPr>
              <a:t> </a:t>
            </a:r>
            <a:r>
              <a:rPr sz="1050" b="0" i="1">
                <a:latin typeface="Verdana" panose="020B0604030504040204" pitchFamily="34" charset="0"/>
                <a:ea typeface="Verdana" panose="020B0604030504040204" pitchFamily="34" charset="0"/>
              </a:rPr>
              <a:t>and</a:t>
            </a:r>
            <a:r>
              <a:rPr sz="1050" b="0" i="1" spc="-20">
                <a:latin typeface="Verdana" panose="020B0604030504040204" pitchFamily="34" charset="0"/>
                <a:ea typeface="Verdana" panose="020B0604030504040204" pitchFamily="34" charset="0"/>
              </a:rPr>
              <a:t> </a:t>
            </a:r>
            <a:r>
              <a:rPr sz="1050" b="0" i="1">
                <a:latin typeface="Verdana" panose="020B0604030504040204" pitchFamily="34" charset="0"/>
                <a:ea typeface="Verdana" panose="020B0604030504040204" pitchFamily="34" charset="0"/>
              </a:rPr>
              <a:t>policies,</a:t>
            </a:r>
            <a:r>
              <a:rPr sz="1050" b="0" i="1" spc="-20">
                <a:latin typeface="Verdana" panose="020B0604030504040204" pitchFamily="34" charset="0"/>
                <a:ea typeface="Verdana" panose="020B0604030504040204" pitchFamily="34" charset="0"/>
              </a:rPr>
              <a:t> </a:t>
            </a:r>
            <a:r>
              <a:rPr sz="1050" b="0" i="1">
                <a:latin typeface="Verdana" panose="020B0604030504040204" pitchFamily="34" charset="0"/>
                <a:ea typeface="Verdana" panose="020B0604030504040204" pitchFamily="34" charset="0"/>
              </a:rPr>
              <a:t>and</a:t>
            </a:r>
            <a:r>
              <a:rPr sz="1050" b="0" i="1" spc="-20">
                <a:latin typeface="Verdana" panose="020B0604030504040204" pitchFamily="34" charset="0"/>
                <a:ea typeface="Verdana" panose="020B0604030504040204" pitchFamily="34" charset="0"/>
              </a:rPr>
              <a:t> </a:t>
            </a:r>
            <a:r>
              <a:rPr sz="1050" b="0" i="1">
                <a:latin typeface="Verdana" panose="020B0604030504040204" pitchFamily="34" charset="0"/>
                <a:ea typeface="Verdana" panose="020B0604030504040204" pitchFamily="34" charset="0"/>
              </a:rPr>
              <a:t>each</a:t>
            </a:r>
            <a:r>
              <a:rPr sz="1050" b="0" i="1" spc="-30">
                <a:latin typeface="Verdana" panose="020B0604030504040204" pitchFamily="34" charset="0"/>
                <a:ea typeface="Verdana" panose="020B0604030504040204" pitchFamily="34" charset="0"/>
              </a:rPr>
              <a:t> </a:t>
            </a:r>
            <a:r>
              <a:rPr sz="1050" b="0" i="1">
                <a:latin typeface="Verdana" panose="020B0604030504040204" pitchFamily="34" charset="0"/>
                <a:ea typeface="Verdana" panose="020B0604030504040204" pitchFamily="34" charset="0"/>
              </a:rPr>
              <a:t>have</a:t>
            </a:r>
            <a:r>
              <a:rPr sz="1050" b="0" i="1" spc="-5">
                <a:latin typeface="Verdana" panose="020B0604030504040204" pitchFamily="34" charset="0"/>
                <a:ea typeface="Verdana" panose="020B0604030504040204" pitchFamily="34" charset="0"/>
              </a:rPr>
              <a:t> </a:t>
            </a:r>
            <a:r>
              <a:rPr sz="1050" b="0" i="1">
                <a:latin typeface="Verdana" panose="020B0604030504040204" pitchFamily="34" charset="0"/>
                <a:ea typeface="Verdana" panose="020B0604030504040204" pitchFamily="34" charset="0"/>
              </a:rPr>
              <a:t>Boards</a:t>
            </a:r>
            <a:r>
              <a:rPr sz="1050" b="0" i="1" spc="-10">
                <a:latin typeface="Verdana" panose="020B0604030504040204" pitchFamily="34" charset="0"/>
                <a:ea typeface="Verdana" panose="020B0604030504040204" pitchFamily="34" charset="0"/>
              </a:rPr>
              <a:t> </a:t>
            </a:r>
            <a:r>
              <a:rPr sz="1050" b="0" i="1">
                <a:latin typeface="Verdana" panose="020B0604030504040204" pitchFamily="34" charset="0"/>
                <a:ea typeface="Verdana" panose="020B0604030504040204" pitchFamily="34" charset="0"/>
              </a:rPr>
              <a:t>either</a:t>
            </a:r>
            <a:r>
              <a:rPr sz="1050" b="0" i="1" spc="-20">
                <a:latin typeface="Verdana" panose="020B0604030504040204" pitchFamily="34" charset="0"/>
                <a:ea typeface="Verdana" panose="020B0604030504040204" pitchFamily="34" charset="0"/>
              </a:rPr>
              <a:t> </a:t>
            </a:r>
            <a:r>
              <a:rPr sz="1050" b="0" i="1" spc="-10">
                <a:latin typeface="Verdana" panose="020B0604030504040204" pitchFamily="34" charset="0"/>
                <a:ea typeface="Verdana" panose="020B0604030504040204" pitchFamily="34" charset="0"/>
              </a:rPr>
              <a:t>appointed</a:t>
            </a:r>
            <a:r>
              <a:rPr sz="1050" b="0" i="1" spc="-25">
                <a:latin typeface="Verdana" panose="020B0604030504040204" pitchFamily="34" charset="0"/>
                <a:ea typeface="Verdana" panose="020B0604030504040204" pitchFamily="34" charset="0"/>
              </a:rPr>
              <a:t> </a:t>
            </a:r>
            <a:r>
              <a:rPr sz="1050" b="0" i="1">
                <a:latin typeface="Verdana" panose="020B0604030504040204" pitchFamily="34" charset="0"/>
                <a:ea typeface="Verdana" panose="020B0604030504040204" pitchFamily="34" charset="0"/>
              </a:rPr>
              <a:t>by</a:t>
            </a:r>
            <a:r>
              <a:rPr sz="1050" b="0" i="1" spc="-20">
                <a:latin typeface="Verdana" panose="020B0604030504040204" pitchFamily="34" charset="0"/>
                <a:ea typeface="Verdana" panose="020B0604030504040204" pitchFamily="34" charset="0"/>
              </a:rPr>
              <a:t> </a:t>
            </a:r>
            <a:r>
              <a:rPr sz="1050" b="0" i="1">
                <a:latin typeface="Verdana" panose="020B0604030504040204" pitchFamily="34" charset="0"/>
                <a:ea typeface="Verdana" panose="020B0604030504040204" pitchFamily="34" charset="0"/>
              </a:rPr>
              <a:t>or</a:t>
            </a:r>
            <a:r>
              <a:rPr sz="1050" b="0" i="1" spc="-5">
                <a:latin typeface="Verdana" panose="020B0604030504040204" pitchFamily="34" charset="0"/>
                <a:ea typeface="Verdana" panose="020B0604030504040204" pitchFamily="34" charset="0"/>
              </a:rPr>
              <a:t> </a:t>
            </a:r>
            <a:r>
              <a:rPr sz="1050" b="0" i="1">
                <a:latin typeface="Verdana" panose="020B0604030504040204" pitchFamily="34" charset="0"/>
                <a:ea typeface="Verdana" panose="020B0604030504040204" pitchFamily="34" charset="0"/>
              </a:rPr>
              <a:t>confirmed</a:t>
            </a:r>
            <a:r>
              <a:rPr sz="1050" b="0" i="1" spc="-30">
                <a:latin typeface="Verdana" panose="020B0604030504040204" pitchFamily="34" charset="0"/>
                <a:ea typeface="Verdana" panose="020B0604030504040204" pitchFamily="34" charset="0"/>
              </a:rPr>
              <a:t> </a:t>
            </a:r>
            <a:r>
              <a:rPr sz="1050" b="0" i="1">
                <a:latin typeface="Verdana" panose="020B0604030504040204" pitchFamily="34" charset="0"/>
                <a:ea typeface="Verdana" panose="020B0604030504040204" pitchFamily="34" charset="0"/>
              </a:rPr>
              <a:t>by</a:t>
            </a:r>
            <a:r>
              <a:rPr sz="1050" b="0" i="1" spc="-15">
                <a:latin typeface="Verdana" panose="020B0604030504040204" pitchFamily="34" charset="0"/>
                <a:ea typeface="Verdana" panose="020B0604030504040204" pitchFamily="34" charset="0"/>
              </a:rPr>
              <a:t> </a:t>
            </a:r>
            <a:r>
              <a:rPr lang="en-US" sz="1050" b="0" i="1" spc="-10">
                <a:latin typeface="Verdana" panose="020B0604030504040204" pitchFamily="34" charset="0"/>
                <a:ea typeface="Verdana" panose="020B0604030504040204" pitchFamily="34" charset="0"/>
              </a:rPr>
              <a:t>ReMA</a:t>
            </a:r>
            <a:r>
              <a:rPr sz="1050" b="0" i="1" spc="-10">
                <a:latin typeface="Verdana" panose="020B0604030504040204" pitchFamily="34" charset="0"/>
                <a:ea typeface="Verdana" panose="020B0604030504040204" pitchFamily="34" charset="0"/>
              </a:rPr>
              <a:t>’s </a:t>
            </a:r>
            <a:r>
              <a:rPr sz="1050" b="0" i="1">
                <a:latin typeface="Verdana" panose="020B0604030504040204" pitchFamily="34" charset="0"/>
                <a:ea typeface="Verdana" panose="020B0604030504040204" pitchFamily="34" charset="0"/>
              </a:rPr>
              <a:t>Board</a:t>
            </a:r>
            <a:r>
              <a:rPr sz="1050" b="0" i="1" spc="-20">
                <a:latin typeface="Verdana" panose="020B0604030504040204" pitchFamily="34" charset="0"/>
                <a:ea typeface="Verdana" panose="020B0604030504040204" pitchFamily="34" charset="0"/>
              </a:rPr>
              <a:t> </a:t>
            </a:r>
            <a:r>
              <a:rPr sz="1050" b="0" i="1">
                <a:latin typeface="Verdana" panose="020B0604030504040204" pitchFamily="34" charset="0"/>
                <a:ea typeface="Verdana" panose="020B0604030504040204" pitchFamily="34" charset="0"/>
              </a:rPr>
              <a:t>of</a:t>
            </a:r>
            <a:r>
              <a:rPr sz="1050" b="0" i="1" spc="-30">
                <a:latin typeface="Verdana" panose="020B0604030504040204" pitchFamily="34" charset="0"/>
                <a:ea typeface="Verdana" panose="020B0604030504040204" pitchFamily="34" charset="0"/>
              </a:rPr>
              <a:t> </a:t>
            </a:r>
            <a:r>
              <a:rPr sz="1050" b="0" i="1">
                <a:latin typeface="Verdana" panose="020B0604030504040204" pitchFamily="34" charset="0"/>
                <a:ea typeface="Verdana" panose="020B0604030504040204" pitchFamily="34" charset="0"/>
              </a:rPr>
              <a:t>Directors</a:t>
            </a:r>
            <a:r>
              <a:rPr sz="1050" b="0" i="1" spc="-45">
                <a:latin typeface="Verdana" panose="020B0604030504040204" pitchFamily="34" charset="0"/>
                <a:ea typeface="Verdana" panose="020B0604030504040204" pitchFamily="34" charset="0"/>
              </a:rPr>
              <a:t> </a:t>
            </a:r>
            <a:r>
              <a:rPr sz="1050" b="0" i="1">
                <a:latin typeface="Verdana" panose="020B0604030504040204" pitchFamily="34" charset="0"/>
                <a:ea typeface="Verdana" panose="020B0604030504040204" pitchFamily="34" charset="0"/>
              </a:rPr>
              <a:t>or</a:t>
            </a:r>
            <a:r>
              <a:rPr sz="1050" b="0" i="1" spc="-25">
                <a:latin typeface="Verdana" panose="020B0604030504040204" pitchFamily="34" charset="0"/>
                <a:ea typeface="Verdana" panose="020B0604030504040204" pitchFamily="34" charset="0"/>
              </a:rPr>
              <a:t> </a:t>
            </a:r>
            <a:r>
              <a:rPr sz="1050" b="0" i="1">
                <a:latin typeface="Verdana" panose="020B0604030504040204" pitchFamily="34" charset="0"/>
                <a:ea typeface="Verdana" panose="020B0604030504040204" pitchFamily="34" charset="0"/>
              </a:rPr>
              <a:t>Executive</a:t>
            </a:r>
            <a:r>
              <a:rPr sz="1050" b="0" i="1" spc="-20">
                <a:latin typeface="Verdana" panose="020B0604030504040204" pitchFamily="34" charset="0"/>
                <a:ea typeface="Verdana" panose="020B0604030504040204" pitchFamily="34" charset="0"/>
              </a:rPr>
              <a:t> </a:t>
            </a:r>
            <a:r>
              <a:rPr sz="1050" b="0" i="1" spc="-10">
                <a:latin typeface="Verdana" panose="020B0604030504040204" pitchFamily="34" charset="0"/>
                <a:ea typeface="Verdana" panose="020B0604030504040204" pitchFamily="34" charset="0"/>
              </a:rPr>
              <a:t>Committee]</a:t>
            </a:r>
            <a:endParaRPr sz="1050">
              <a:latin typeface="Verdana" panose="020B0604030504040204" pitchFamily="34" charset="0"/>
              <a:ea typeface="Verdana" panose="020B0604030504040204" pitchFamily="34" charset="0"/>
            </a:endParaRPr>
          </a:p>
        </p:txBody>
      </p:sp>
      <p:sp>
        <p:nvSpPr>
          <p:cNvPr id="3" name="object 3">
            <a:extLst>
              <a:ext uri="{FF2B5EF4-FFF2-40B4-BE49-F238E27FC236}">
                <a16:creationId xmlns:a16="http://schemas.microsoft.com/office/drawing/2014/main" id="{962EDA94-C7D7-BFD1-8B96-FBE34C3F3656}"/>
              </a:ext>
            </a:extLst>
          </p:cNvPr>
          <p:cNvSpPr txBox="1"/>
          <p:nvPr/>
        </p:nvSpPr>
        <p:spPr>
          <a:xfrm>
            <a:off x="1219200" y="1442835"/>
            <a:ext cx="2076449" cy="289182"/>
          </a:xfrm>
          <a:prstGeom prst="rect">
            <a:avLst/>
          </a:prstGeom>
        </p:spPr>
        <p:txBody>
          <a:bodyPr vert="horz" wrap="square" lIns="0" tIns="12065" rIns="0" bIns="0" rtlCol="0">
            <a:spAutoFit/>
          </a:bodyPr>
          <a:lstStyle/>
          <a:p>
            <a:pPr marL="12700">
              <a:lnSpc>
                <a:spcPct val="100000"/>
              </a:lnSpc>
              <a:spcBef>
                <a:spcPts val="95"/>
              </a:spcBef>
            </a:pPr>
            <a:r>
              <a:rPr b="1" spc="-10">
                <a:solidFill>
                  <a:srgbClr val="592B8A"/>
                </a:solidFill>
                <a:latin typeface="Verdana" panose="020B0604030504040204" pitchFamily="34" charset="0"/>
                <a:ea typeface="Verdana" panose="020B0604030504040204" pitchFamily="34" charset="0"/>
                <a:cs typeface="Calibri"/>
              </a:rPr>
              <a:t>Resources</a:t>
            </a:r>
            <a:endParaRPr>
              <a:solidFill>
                <a:srgbClr val="592B8A"/>
              </a:solidFill>
              <a:latin typeface="Verdana" panose="020B0604030504040204" pitchFamily="34" charset="0"/>
              <a:ea typeface="Verdana" panose="020B0604030504040204" pitchFamily="34" charset="0"/>
              <a:cs typeface="Calibri"/>
            </a:endParaRPr>
          </a:p>
        </p:txBody>
      </p:sp>
      <p:sp>
        <p:nvSpPr>
          <p:cNvPr id="11" name="object 11">
            <a:extLst>
              <a:ext uri="{FF2B5EF4-FFF2-40B4-BE49-F238E27FC236}">
                <a16:creationId xmlns:a16="http://schemas.microsoft.com/office/drawing/2014/main" id="{BD66E94A-FF4A-6B2C-B88C-DC04197489BA}"/>
              </a:ext>
            </a:extLst>
          </p:cNvPr>
          <p:cNvSpPr txBox="1"/>
          <p:nvPr/>
        </p:nvSpPr>
        <p:spPr>
          <a:xfrm>
            <a:off x="1295400" y="1732017"/>
            <a:ext cx="10361930" cy="1076577"/>
          </a:xfrm>
          <a:prstGeom prst="rect">
            <a:avLst/>
          </a:prstGeom>
        </p:spPr>
        <p:txBody>
          <a:bodyPr vert="horz" wrap="square" lIns="0" tIns="12065" rIns="0" bIns="0" rtlCol="0">
            <a:spAutoFit/>
          </a:bodyPr>
          <a:lstStyle/>
          <a:p>
            <a:pPr marL="12700">
              <a:spcBef>
                <a:spcPts val="95"/>
              </a:spcBef>
              <a:tabLst>
                <a:tab pos="240665" algn="l"/>
              </a:tabLst>
            </a:pPr>
            <a:r>
              <a:rPr sz="1100" spc="-10">
                <a:solidFill>
                  <a:srgbClr val="592B8A"/>
                </a:solidFill>
                <a:latin typeface="Verdana" panose="020B0604030504040204" pitchFamily="34" charset="0"/>
                <a:ea typeface="Verdana" panose="020B0604030504040204" pitchFamily="34" charset="0"/>
                <a:cs typeface="Calibri"/>
              </a:rPr>
              <a:t>For-</a:t>
            </a:r>
            <a:r>
              <a:rPr sz="1100">
                <a:solidFill>
                  <a:srgbClr val="592B8A"/>
                </a:solidFill>
                <a:latin typeface="Verdana" panose="020B0604030504040204" pitchFamily="34" charset="0"/>
                <a:ea typeface="Verdana" panose="020B0604030504040204" pitchFamily="34" charset="0"/>
                <a:cs typeface="Calibri"/>
              </a:rPr>
              <a:t>profit</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responsible</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for</a:t>
            </a:r>
            <a:r>
              <a:rPr sz="1100" spc="-3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overseeing</a:t>
            </a:r>
            <a:r>
              <a:rPr sz="1100" spc="-30">
                <a:solidFill>
                  <a:srgbClr val="592B8A"/>
                </a:solidFill>
                <a:latin typeface="Verdana" panose="020B0604030504040204" pitchFamily="34" charset="0"/>
                <a:ea typeface="Verdana" panose="020B0604030504040204" pitchFamily="34" charset="0"/>
                <a:cs typeface="Calibri"/>
              </a:rPr>
              <a:t> </a:t>
            </a:r>
            <a:r>
              <a:rPr lang="en-US" sz="1100" spc="-10">
                <a:solidFill>
                  <a:srgbClr val="592B8A"/>
                </a:solidFill>
                <a:latin typeface="Verdana" panose="020B0604030504040204" pitchFamily="34" charset="0"/>
                <a:ea typeface="Verdana" panose="020B0604030504040204" pitchFamily="34" charset="0"/>
                <a:cs typeface="Calibri"/>
              </a:rPr>
              <a:t>ReMA</a:t>
            </a:r>
            <a:r>
              <a:rPr sz="1100" spc="-10">
                <a:solidFill>
                  <a:srgbClr val="592B8A"/>
                </a:solidFill>
                <a:latin typeface="Verdana" panose="020B0604030504040204" pitchFamily="34" charset="0"/>
                <a:ea typeface="Verdana" panose="020B0604030504040204" pitchFamily="34" charset="0"/>
                <a:cs typeface="Calibri"/>
              </a:rPr>
              <a:t>’s</a:t>
            </a:r>
            <a:r>
              <a:rPr sz="1100" spc="-4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sponsored</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insurance</a:t>
            </a:r>
            <a:r>
              <a:rPr sz="1100" spc="-3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programs</a:t>
            </a:r>
            <a:r>
              <a:rPr sz="1100" spc="-3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offered</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to</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members,</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including</a:t>
            </a:r>
            <a:r>
              <a:rPr sz="1100" spc="-30">
                <a:solidFill>
                  <a:srgbClr val="592B8A"/>
                </a:solidFill>
                <a:latin typeface="Verdana" panose="020B0604030504040204" pitchFamily="34" charset="0"/>
                <a:ea typeface="Verdana" panose="020B0604030504040204" pitchFamily="34" charset="0"/>
                <a:cs typeface="Calibri"/>
              </a:rPr>
              <a:t> </a:t>
            </a:r>
            <a:r>
              <a:rPr lang="en-US" sz="1100" spc="-30">
                <a:solidFill>
                  <a:srgbClr val="592B8A"/>
                </a:solidFill>
                <a:latin typeface="Verdana" panose="020B0604030504040204" pitchFamily="34" charset="0"/>
                <a:ea typeface="Verdana" panose="020B0604030504040204" pitchFamily="34" charset="0"/>
                <a:cs typeface="Calibri"/>
              </a:rPr>
              <a:t>RecycleGuard</a:t>
            </a:r>
            <a:r>
              <a:rPr lang="en-US" sz="1100" spc="-30" baseline="30000">
                <a:solidFill>
                  <a:srgbClr val="592B8A"/>
                </a:solidFill>
                <a:latin typeface="Verdana" panose="020B0604030504040204" pitchFamily="34" charset="0"/>
                <a:ea typeface="Verdana" panose="020B0604030504040204" pitchFamily="34" charset="0"/>
                <a:cs typeface="Calibri"/>
              </a:rPr>
              <a:t>TM</a:t>
            </a:r>
            <a:r>
              <a:rPr lang="en-US" sz="1100" spc="-30">
                <a:solidFill>
                  <a:srgbClr val="592B8A"/>
                </a:solidFill>
                <a:latin typeface="Verdana" panose="020B0604030504040204" pitchFamily="34" charset="0"/>
                <a:ea typeface="Verdana" panose="020B0604030504040204" pitchFamily="34" charset="0"/>
                <a:cs typeface="Calibri"/>
              </a:rPr>
              <a:t> program.</a:t>
            </a:r>
          </a:p>
          <a:p>
            <a:pPr marL="184150" indent="-171450">
              <a:spcBef>
                <a:spcPts val="95"/>
              </a:spcBef>
              <a:buFont typeface="Arial" panose="020B0604020202020204" pitchFamily="34" charset="0"/>
              <a:buChar char="•"/>
              <a:tabLst>
                <a:tab pos="240665" algn="l"/>
              </a:tabLst>
            </a:pPr>
            <a:r>
              <a:rPr sz="1100" spc="-10">
                <a:solidFill>
                  <a:srgbClr val="592B8A"/>
                </a:solidFill>
                <a:latin typeface="Verdana" panose="020B0604030504040204" pitchFamily="34" charset="0"/>
                <a:ea typeface="Verdana" panose="020B0604030504040204" pitchFamily="34" charset="0"/>
                <a:cs typeface="Calibri"/>
              </a:rPr>
              <a:t>Directors: </a:t>
            </a:r>
            <a:r>
              <a:rPr lang="en-US" sz="1100">
                <a:solidFill>
                  <a:srgbClr val="592B8A"/>
                </a:solidFill>
                <a:latin typeface="Verdana" panose="020B0604030504040204" pitchFamily="34" charset="0"/>
                <a:ea typeface="Verdana" panose="020B0604030504040204" pitchFamily="34" charset="0"/>
                <a:cs typeface="Calibri"/>
              </a:rPr>
              <a:t>ReMA</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Chair</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can</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appoint up</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to</a:t>
            </a:r>
            <a:r>
              <a:rPr sz="1100" spc="-1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7</a:t>
            </a:r>
            <a:r>
              <a:rPr sz="1100" spc="-2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directors </a:t>
            </a:r>
            <a:r>
              <a:rPr sz="1100">
                <a:solidFill>
                  <a:srgbClr val="592B8A"/>
                </a:solidFill>
                <a:latin typeface="Verdana" panose="020B0604030504040204" pitchFamily="34" charset="0"/>
                <a:ea typeface="Verdana" panose="020B0604030504040204" pitchFamily="34" charset="0"/>
                <a:cs typeface="Calibri"/>
              </a:rPr>
              <a:t>for</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2</a:t>
            </a:r>
            <a:r>
              <a:rPr sz="1100" spc="-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yr</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term</a:t>
            </a:r>
            <a:r>
              <a:rPr lang="en-US" sz="1100">
                <a:solidFill>
                  <a:srgbClr val="592B8A"/>
                </a:solidFill>
                <a:latin typeface="Verdana" panose="020B0604030504040204" pitchFamily="34" charset="0"/>
                <a:ea typeface="Verdana" panose="020B0604030504040204" pitchFamily="34" charset="0"/>
                <a:cs typeface="Calibri"/>
              </a:rPr>
              <a:t> (no term limits) (</a:t>
            </a:r>
            <a:r>
              <a:rPr lang="en-US" sz="1100" b="1" i="1">
                <a:solidFill>
                  <a:srgbClr val="592B8A"/>
                </a:solidFill>
                <a:latin typeface="Verdana" panose="020B0604030504040204" pitchFamily="34" charset="0"/>
                <a:ea typeface="Verdana" panose="020B0604030504040204" pitchFamily="34" charset="0"/>
                <a:cs typeface="Calibri"/>
              </a:rPr>
              <a:t>appointments will be made in July 2024</a:t>
            </a:r>
            <a:r>
              <a:rPr lang="en-US" sz="1100">
                <a:solidFill>
                  <a:srgbClr val="592B8A"/>
                </a:solidFill>
                <a:latin typeface="Verdana" panose="020B0604030504040204" pitchFamily="34" charset="0"/>
                <a:ea typeface="Verdana" panose="020B0604030504040204" pitchFamily="34" charset="0"/>
                <a:cs typeface="Calibri"/>
              </a:rPr>
              <a:t>)</a:t>
            </a:r>
          </a:p>
          <a:p>
            <a:pPr marL="184150" indent="-171450">
              <a:spcBef>
                <a:spcPts val="95"/>
              </a:spcBef>
              <a:buFont typeface="Arial" panose="020B0604020202020204" pitchFamily="34" charset="0"/>
              <a:buChar char="•"/>
              <a:tabLst>
                <a:tab pos="240665" algn="l"/>
              </a:tabLst>
            </a:pPr>
            <a:r>
              <a:rPr lang="en-US" sz="1100">
                <a:solidFill>
                  <a:srgbClr val="592B8A"/>
                </a:solidFill>
                <a:latin typeface="Verdana" panose="020B0604030504040204" pitchFamily="34" charset="0"/>
                <a:ea typeface="Verdana" panose="020B0604030504040204" pitchFamily="34" charset="0"/>
                <a:cs typeface="Calibri"/>
              </a:rPr>
              <a:t>ReMA</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Chair</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&amp;</a:t>
            </a:r>
            <a:r>
              <a:rPr sz="1100" spc="-2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Chair-</a:t>
            </a:r>
            <a:r>
              <a:rPr sz="1100">
                <a:solidFill>
                  <a:srgbClr val="592B8A"/>
                </a:solidFill>
                <a:latin typeface="Verdana" panose="020B0604030504040204" pitchFamily="34" charset="0"/>
                <a:ea typeface="Verdana" panose="020B0604030504040204" pitchFamily="34" charset="0"/>
                <a:cs typeface="Calibri"/>
              </a:rPr>
              <a:t>Elect</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are</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ex</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officio</a:t>
            </a:r>
            <a:r>
              <a:rPr sz="1100" spc="-1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voting</a:t>
            </a:r>
            <a:r>
              <a:rPr sz="1100" spc="-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Directors </a:t>
            </a:r>
            <a:r>
              <a:rPr sz="1100">
                <a:solidFill>
                  <a:srgbClr val="592B8A"/>
                </a:solidFill>
                <a:latin typeface="Verdana" panose="020B0604030504040204" pitchFamily="34" charset="0"/>
                <a:ea typeface="Verdana" panose="020B0604030504040204" pitchFamily="34" charset="0"/>
                <a:cs typeface="Calibri"/>
              </a:rPr>
              <a:t>&amp;</a:t>
            </a:r>
            <a:r>
              <a:rPr sz="1100" spc="-15">
                <a:solidFill>
                  <a:srgbClr val="592B8A"/>
                </a:solidFill>
                <a:latin typeface="Verdana" panose="020B0604030504040204" pitchFamily="34" charset="0"/>
                <a:ea typeface="Verdana" panose="020B0604030504040204" pitchFamily="34" charset="0"/>
                <a:cs typeface="Calibri"/>
              </a:rPr>
              <a:t> </a:t>
            </a:r>
            <a:r>
              <a:rPr lang="en-US" sz="1100">
                <a:solidFill>
                  <a:srgbClr val="592B8A"/>
                </a:solidFill>
                <a:latin typeface="Verdana" panose="020B0604030504040204" pitchFamily="34" charset="0"/>
                <a:ea typeface="Verdana" panose="020B0604030504040204" pitchFamily="34" charset="0"/>
                <a:cs typeface="Calibri"/>
              </a:rPr>
              <a:t>ReMA</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President </a:t>
            </a:r>
            <a:r>
              <a:rPr sz="1100" spc="-25">
                <a:solidFill>
                  <a:srgbClr val="592B8A"/>
                </a:solidFill>
                <a:latin typeface="Verdana" panose="020B0604030504040204" pitchFamily="34" charset="0"/>
                <a:ea typeface="Verdana" panose="020B0604030504040204" pitchFamily="34" charset="0"/>
                <a:cs typeface="Calibri"/>
              </a:rPr>
              <a:t>is </a:t>
            </a:r>
            <a:r>
              <a:rPr sz="1100">
                <a:solidFill>
                  <a:srgbClr val="592B8A"/>
                </a:solidFill>
                <a:latin typeface="Verdana" panose="020B0604030504040204" pitchFamily="34" charset="0"/>
                <a:ea typeface="Verdana" panose="020B0604030504040204" pitchFamily="34" charset="0"/>
                <a:cs typeface="Calibri"/>
              </a:rPr>
              <a:t>an</a:t>
            </a:r>
            <a:r>
              <a:rPr sz="1100" spc="-4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ex</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officio</a:t>
            </a:r>
            <a:r>
              <a:rPr sz="1100" spc="-3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non-</a:t>
            </a:r>
            <a:r>
              <a:rPr sz="1100">
                <a:solidFill>
                  <a:srgbClr val="592B8A"/>
                </a:solidFill>
                <a:latin typeface="Verdana" panose="020B0604030504040204" pitchFamily="34" charset="0"/>
                <a:ea typeface="Verdana" panose="020B0604030504040204" pitchFamily="34" charset="0"/>
                <a:cs typeface="Calibri"/>
              </a:rPr>
              <a:t>voting</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Director</a:t>
            </a:r>
            <a:endParaRPr lang="en-US" sz="1100">
              <a:solidFill>
                <a:srgbClr val="592B8A"/>
              </a:solidFill>
              <a:latin typeface="Verdana" panose="020B0604030504040204" pitchFamily="34" charset="0"/>
              <a:ea typeface="Verdana" panose="020B0604030504040204" pitchFamily="34" charset="0"/>
              <a:cs typeface="Calibri"/>
            </a:endParaRPr>
          </a:p>
          <a:p>
            <a:pPr marL="184150" indent="-171450">
              <a:spcBef>
                <a:spcPts val="95"/>
              </a:spcBef>
              <a:buFont typeface="Arial" panose="020B0604020202020204" pitchFamily="34" charset="0"/>
              <a:buChar char="•"/>
              <a:tabLst>
                <a:tab pos="240665" algn="l"/>
              </a:tabLst>
            </a:pPr>
            <a:r>
              <a:rPr lang="en-US" sz="1100">
                <a:solidFill>
                  <a:srgbClr val="592B8A"/>
                </a:solidFill>
                <a:latin typeface="Verdana" panose="020B0604030504040204" pitchFamily="34" charset="0"/>
                <a:ea typeface="Verdana" panose="020B0604030504040204" pitchFamily="34" charset="0"/>
                <a:cs typeface="Calibri"/>
              </a:rPr>
              <a:t>Resources Board Chair effective April 24: Doug Kramer</a:t>
            </a:r>
            <a:r>
              <a:rPr sz="1100" spc="210">
                <a:solidFill>
                  <a:srgbClr val="592B8A"/>
                </a:solidFill>
                <a:latin typeface="Verdana" panose="020B0604030504040204" pitchFamily="34" charset="0"/>
                <a:ea typeface="Verdana" panose="020B0604030504040204" pitchFamily="34" charset="0"/>
                <a:cs typeface="Calibri"/>
              </a:rPr>
              <a:t> </a:t>
            </a:r>
            <a:endParaRPr lang="en-US" sz="1100" spc="210">
              <a:solidFill>
                <a:srgbClr val="592B8A"/>
              </a:solidFill>
              <a:latin typeface="Verdana" panose="020B0604030504040204" pitchFamily="34" charset="0"/>
              <a:ea typeface="Verdana" panose="020B0604030504040204" pitchFamily="34" charset="0"/>
              <a:cs typeface="Calibri"/>
            </a:endParaRPr>
          </a:p>
          <a:p>
            <a:pPr marL="12065" marR="5080" lvl="2">
              <a:spcBef>
                <a:spcPts val="234"/>
              </a:spcBef>
              <a:tabLst>
                <a:tab pos="240665" algn="l"/>
              </a:tabLst>
            </a:pPr>
            <a:endParaRPr lang="en-US" sz="1100" b="1">
              <a:solidFill>
                <a:srgbClr val="592B8A"/>
              </a:solidFill>
              <a:latin typeface="Verdana" panose="020B0604030504040204" pitchFamily="34" charset="0"/>
              <a:ea typeface="Verdana" panose="020B0604030504040204" pitchFamily="34" charset="0"/>
              <a:cs typeface="Calibri"/>
            </a:endParaRPr>
          </a:p>
          <a:p>
            <a:pPr marL="697865" lvl="1" indent="-227965">
              <a:buFont typeface="Arial"/>
              <a:buChar char="•"/>
              <a:tabLst>
                <a:tab pos="697865" algn="l"/>
              </a:tabLst>
            </a:pPr>
            <a:endParaRPr sz="1000">
              <a:solidFill>
                <a:srgbClr val="002060"/>
              </a:solidFill>
              <a:latin typeface="Verdana" panose="020B0604030504040204" pitchFamily="34" charset="0"/>
              <a:ea typeface="Verdana" panose="020B0604030504040204" pitchFamily="34" charset="0"/>
              <a:cs typeface="Calibri"/>
            </a:endParaRPr>
          </a:p>
        </p:txBody>
      </p:sp>
      <p:sp>
        <p:nvSpPr>
          <p:cNvPr id="13" name="object 13">
            <a:extLst>
              <a:ext uri="{FF2B5EF4-FFF2-40B4-BE49-F238E27FC236}">
                <a16:creationId xmlns:a16="http://schemas.microsoft.com/office/drawing/2014/main" id="{6BC9A0BB-6E85-C64C-CA73-DBED6E5ED81A}"/>
              </a:ext>
            </a:extLst>
          </p:cNvPr>
          <p:cNvSpPr txBox="1"/>
          <p:nvPr/>
        </p:nvSpPr>
        <p:spPr>
          <a:xfrm>
            <a:off x="1295400" y="2868911"/>
            <a:ext cx="9771888" cy="1120178"/>
          </a:xfrm>
          <a:prstGeom prst="rect">
            <a:avLst/>
          </a:prstGeom>
        </p:spPr>
        <p:txBody>
          <a:bodyPr vert="horz" wrap="square" lIns="0" tIns="12065" rIns="0" bIns="0" rtlCol="0">
            <a:spAutoFit/>
          </a:bodyPr>
          <a:lstStyle/>
          <a:p>
            <a:pPr marL="12700">
              <a:spcBef>
                <a:spcPts val="95"/>
              </a:spcBef>
            </a:pPr>
            <a:r>
              <a:rPr b="1" dirty="0">
                <a:solidFill>
                  <a:srgbClr val="592B8A"/>
                </a:solidFill>
                <a:latin typeface="Verdana" panose="020B0604030504040204" pitchFamily="34" charset="0"/>
                <a:ea typeface="Verdana" panose="020B0604030504040204" pitchFamily="34" charset="0"/>
                <a:cs typeface="Calibri"/>
              </a:rPr>
              <a:t>Recycling</a:t>
            </a:r>
            <a:r>
              <a:rPr b="1" spc="-105" dirty="0">
                <a:solidFill>
                  <a:srgbClr val="592B8A"/>
                </a:solidFill>
                <a:latin typeface="Verdana" panose="020B0604030504040204" pitchFamily="34" charset="0"/>
                <a:ea typeface="Verdana" panose="020B0604030504040204" pitchFamily="34" charset="0"/>
                <a:cs typeface="Calibri"/>
              </a:rPr>
              <a:t> </a:t>
            </a:r>
            <a:r>
              <a:rPr b="1" spc="-10" dirty="0">
                <a:solidFill>
                  <a:srgbClr val="592B8A"/>
                </a:solidFill>
                <a:latin typeface="Verdana" panose="020B0604030504040204" pitchFamily="34" charset="0"/>
                <a:ea typeface="Verdana" panose="020B0604030504040204" pitchFamily="34" charset="0"/>
                <a:cs typeface="Calibri"/>
              </a:rPr>
              <a:t>Education</a:t>
            </a:r>
            <a:r>
              <a:rPr b="1" spc="-65" dirty="0">
                <a:solidFill>
                  <a:srgbClr val="592B8A"/>
                </a:solidFill>
                <a:latin typeface="Verdana" panose="020B0604030504040204" pitchFamily="34" charset="0"/>
                <a:ea typeface="Verdana" panose="020B0604030504040204" pitchFamily="34" charset="0"/>
                <a:cs typeface="Calibri"/>
              </a:rPr>
              <a:t> </a:t>
            </a:r>
            <a:r>
              <a:rPr b="1" dirty="0">
                <a:solidFill>
                  <a:srgbClr val="592B8A"/>
                </a:solidFill>
                <a:latin typeface="Verdana" panose="020B0604030504040204" pitchFamily="34" charset="0"/>
                <a:ea typeface="Verdana" panose="020B0604030504040204" pitchFamily="34" charset="0"/>
                <a:cs typeface="Calibri"/>
              </a:rPr>
              <a:t>&amp;</a:t>
            </a:r>
            <a:r>
              <a:rPr b="1" spc="-100" dirty="0">
                <a:solidFill>
                  <a:srgbClr val="592B8A"/>
                </a:solidFill>
                <a:latin typeface="Verdana" panose="020B0604030504040204" pitchFamily="34" charset="0"/>
                <a:ea typeface="Verdana" panose="020B0604030504040204" pitchFamily="34" charset="0"/>
                <a:cs typeface="Calibri"/>
              </a:rPr>
              <a:t> </a:t>
            </a:r>
            <a:r>
              <a:rPr b="1" dirty="0">
                <a:solidFill>
                  <a:srgbClr val="592B8A"/>
                </a:solidFill>
                <a:latin typeface="Verdana" panose="020B0604030504040204" pitchFamily="34" charset="0"/>
                <a:ea typeface="Verdana" panose="020B0604030504040204" pitchFamily="34" charset="0"/>
                <a:cs typeface="Calibri"/>
              </a:rPr>
              <a:t>Research</a:t>
            </a:r>
            <a:r>
              <a:rPr b="1" spc="-55" dirty="0">
                <a:solidFill>
                  <a:srgbClr val="592B8A"/>
                </a:solidFill>
                <a:latin typeface="Verdana" panose="020B0604030504040204" pitchFamily="34" charset="0"/>
                <a:ea typeface="Verdana" panose="020B0604030504040204" pitchFamily="34" charset="0"/>
                <a:cs typeface="Calibri"/>
              </a:rPr>
              <a:t> </a:t>
            </a:r>
            <a:r>
              <a:rPr b="1" dirty="0">
                <a:solidFill>
                  <a:srgbClr val="592B8A"/>
                </a:solidFill>
                <a:latin typeface="Verdana" panose="020B0604030504040204" pitchFamily="34" charset="0"/>
                <a:ea typeface="Verdana" panose="020B0604030504040204" pitchFamily="34" charset="0"/>
                <a:cs typeface="Calibri"/>
              </a:rPr>
              <a:t>Foundation</a:t>
            </a:r>
            <a:r>
              <a:rPr b="1" spc="-75" dirty="0">
                <a:solidFill>
                  <a:srgbClr val="592B8A"/>
                </a:solidFill>
                <a:latin typeface="Verdana" panose="020B0604030504040204" pitchFamily="34" charset="0"/>
                <a:ea typeface="Verdana" panose="020B0604030504040204" pitchFamily="34" charset="0"/>
                <a:cs typeface="Calibri"/>
              </a:rPr>
              <a:t> </a:t>
            </a:r>
            <a:r>
              <a:rPr b="1" spc="-10" dirty="0">
                <a:solidFill>
                  <a:srgbClr val="592B8A"/>
                </a:solidFill>
                <a:latin typeface="Verdana" panose="020B0604030504040204" pitchFamily="34" charset="0"/>
                <a:ea typeface="Verdana" panose="020B0604030504040204" pitchFamily="34" charset="0"/>
                <a:cs typeface="Calibri"/>
              </a:rPr>
              <a:t>(</a:t>
            </a:r>
            <a:r>
              <a:rPr b="1" spc="-10" dirty="0" err="1">
                <a:solidFill>
                  <a:srgbClr val="592B8A"/>
                </a:solidFill>
                <a:latin typeface="Verdana" panose="020B0604030504040204" pitchFamily="34" charset="0"/>
                <a:ea typeface="Verdana" panose="020B0604030504040204" pitchFamily="34" charset="0"/>
                <a:cs typeface="Calibri"/>
              </a:rPr>
              <a:t>ReRF</a:t>
            </a:r>
            <a:r>
              <a:rPr b="1" spc="-10" dirty="0">
                <a:solidFill>
                  <a:srgbClr val="592B8A"/>
                </a:solidFill>
                <a:latin typeface="Verdana" panose="020B0604030504040204" pitchFamily="34" charset="0"/>
                <a:ea typeface="Verdana" panose="020B0604030504040204" pitchFamily="34" charset="0"/>
                <a:cs typeface="Calibri"/>
              </a:rPr>
              <a:t>)</a:t>
            </a:r>
            <a:endParaRPr dirty="0">
              <a:solidFill>
                <a:srgbClr val="592B8A"/>
              </a:solidFill>
              <a:latin typeface="Verdana" panose="020B0604030504040204" pitchFamily="34" charset="0"/>
              <a:ea typeface="Verdana" panose="020B0604030504040204" pitchFamily="34" charset="0"/>
              <a:cs typeface="Calibri"/>
            </a:endParaRPr>
          </a:p>
          <a:p>
            <a:pPr marL="12700">
              <a:tabLst>
                <a:tab pos="240665" algn="l"/>
              </a:tabLst>
            </a:pPr>
            <a:r>
              <a:rPr lang="en-US" sz="1100" dirty="0">
                <a:solidFill>
                  <a:srgbClr val="592B8A"/>
                </a:solidFill>
                <a:latin typeface="Verdana" panose="020B0604030504040204" pitchFamily="34" charset="0"/>
                <a:ea typeface="Verdana" panose="020B0604030504040204" pitchFamily="34" charset="0"/>
                <a:cs typeface="Calibri"/>
              </a:rPr>
              <a:t>501(C)(3)</a:t>
            </a:r>
            <a:r>
              <a:rPr lang="en-US" sz="1100" spc="-20" dirty="0">
                <a:solidFill>
                  <a:srgbClr val="592B8A"/>
                </a:solidFill>
                <a:latin typeface="Verdana" panose="020B0604030504040204" pitchFamily="34" charset="0"/>
                <a:ea typeface="Verdana" panose="020B0604030504040204" pitchFamily="34" charset="0"/>
                <a:cs typeface="Calibri"/>
              </a:rPr>
              <a:t> </a:t>
            </a:r>
            <a:r>
              <a:rPr lang="en-US" sz="1100" spc="-10" dirty="0">
                <a:solidFill>
                  <a:srgbClr val="592B8A"/>
                </a:solidFill>
                <a:latin typeface="Verdana" panose="020B0604030504040204" pitchFamily="34" charset="0"/>
                <a:ea typeface="Verdana" panose="020B0604030504040204" pitchFamily="34" charset="0"/>
                <a:cs typeface="Calibri"/>
              </a:rPr>
              <a:t>organization</a:t>
            </a:r>
            <a:r>
              <a:rPr lang="en-US" sz="1100" spc="-20" dirty="0">
                <a:solidFill>
                  <a:srgbClr val="592B8A"/>
                </a:solidFill>
                <a:latin typeface="Verdana" panose="020B0604030504040204" pitchFamily="34" charset="0"/>
                <a:ea typeface="Verdana" panose="020B0604030504040204" pitchFamily="34" charset="0"/>
                <a:cs typeface="Calibri"/>
              </a:rPr>
              <a:t> </a:t>
            </a:r>
            <a:r>
              <a:rPr lang="en-US" sz="1100" dirty="0">
                <a:solidFill>
                  <a:srgbClr val="592B8A"/>
                </a:solidFill>
                <a:latin typeface="Verdana" panose="020B0604030504040204" pitchFamily="34" charset="0"/>
                <a:ea typeface="Verdana" panose="020B0604030504040204" pitchFamily="34" charset="0"/>
                <a:cs typeface="Calibri"/>
              </a:rPr>
              <a:t>whose</a:t>
            </a:r>
            <a:r>
              <a:rPr lang="en-US" sz="1100" spc="-5" dirty="0">
                <a:solidFill>
                  <a:srgbClr val="592B8A"/>
                </a:solidFill>
                <a:latin typeface="Verdana" panose="020B0604030504040204" pitchFamily="34" charset="0"/>
                <a:ea typeface="Verdana" panose="020B0604030504040204" pitchFamily="34" charset="0"/>
                <a:cs typeface="Calibri"/>
              </a:rPr>
              <a:t> </a:t>
            </a:r>
            <a:r>
              <a:rPr lang="en-US" sz="1100" dirty="0">
                <a:solidFill>
                  <a:srgbClr val="592B8A"/>
                </a:solidFill>
                <a:latin typeface="Verdana" panose="020B0604030504040204" pitchFamily="34" charset="0"/>
                <a:ea typeface="Verdana" panose="020B0604030504040204" pitchFamily="34" charset="0"/>
                <a:cs typeface="Calibri"/>
              </a:rPr>
              <a:t>purpose</a:t>
            </a:r>
            <a:r>
              <a:rPr lang="en-US" sz="1100" spc="-20" dirty="0">
                <a:solidFill>
                  <a:srgbClr val="592B8A"/>
                </a:solidFill>
                <a:latin typeface="Verdana" panose="020B0604030504040204" pitchFamily="34" charset="0"/>
                <a:ea typeface="Verdana" panose="020B0604030504040204" pitchFamily="34" charset="0"/>
                <a:cs typeface="Calibri"/>
              </a:rPr>
              <a:t> </a:t>
            </a:r>
            <a:r>
              <a:rPr lang="en-US" sz="1100" dirty="0">
                <a:solidFill>
                  <a:srgbClr val="592B8A"/>
                </a:solidFill>
                <a:latin typeface="Verdana" panose="020B0604030504040204" pitchFamily="34" charset="0"/>
                <a:ea typeface="Verdana" panose="020B0604030504040204" pitchFamily="34" charset="0"/>
                <a:cs typeface="Calibri"/>
              </a:rPr>
              <a:t>it</a:t>
            </a:r>
            <a:r>
              <a:rPr lang="en-US" sz="1100" spc="-20" dirty="0">
                <a:solidFill>
                  <a:srgbClr val="592B8A"/>
                </a:solidFill>
                <a:latin typeface="Verdana" panose="020B0604030504040204" pitchFamily="34" charset="0"/>
                <a:ea typeface="Verdana" panose="020B0604030504040204" pitchFamily="34" charset="0"/>
                <a:cs typeface="Calibri"/>
              </a:rPr>
              <a:t> </a:t>
            </a:r>
            <a:r>
              <a:rPr lang="en-US" sz="1100" dirty="0">
                <a:solidFill>
                  <a:srgbClr val="592B8A"/>
                </a:solidFill>
                <a:latin typeface="Verdana" panose="020B0604030504040204" pitchFamily="34" charset="0"/>
                <a:ea typeface="Verdana" panose="020B0604030504040204" pitchFamily="34" charset="0"/>
                <a:cs typeface="Calibri"/>
              </a:rPr>
              <a:t>is</a:t>
            </a:r>
            <a:r>
              <a:rPr lang="en-US" sz="1100" spc="-35" dirty="0">
                <a:solidFill>
                  <a:srgbClr val="592B8A"/>
                </a:solidFill>
                <a:latin typeface="Verdana" panose="020B0604030504040204" pitchFamily="34" charset="0"/>
                <a:ea typeface="Verdana" panose="020B0604030504040204" pitchFamily="34" charset="0"/>
                <a:cs typeface="Calibri"/>
              </a:rPr>
              <a:t> </a:t>
            </a:r>
            <a:r>
              <a:rPr lang="en-US" sz="1100" dirty="0">
                <a:solidFill>
                  <a:srgbClr val="592B8A"/>
                </a:solidFill>
                <a:latin typeface="Verdana" panose="020B0604030504040204" pitchFamily="34" charset="0"/>
                <a:ea typeface="Verdana" panose="020B0604030504040204" pitchFamily="34" charset="0"/>
                <a:cs typeface="Calibri"/>
              </a:rPr>
              <a:t>to</a:t>
            </a:r>
            <a:r>
              <a:rPr lang="en-US" sz="1100" spc="-25" dirty="0">
                <a:solidFill>
                  <a:srgbClr val="592B8A"/>
                </a:solidFill>
                <a:latin typeface="Verdana" panose="020B0604030504040204" pitchFamily="34" charset="0"/>
                <a:ea typeface="Verdana" panose="020B0604030504040204" pitchFamily="34" charset="0"/>
                <a:cs typeface="Calibri"/>
              </a:rPr>
              <a:t> </a:t>
            </a:r>
            <a:r>
              <a:rPr lang="en-US" sz="1100" dirty="0">
                <a:solidFill>
                  <a:srgbClr val="592B8A"/>
                </a:solidFill>
                <a:latin typeface="Verdana" panose="020B0604030504040204" pitchFamily="34" charset="0"/>
                <a:ea typeface="Verdana" panose="020B0604030504040204" pitchFamily="34" charset="0"/>
                <a:cs typeface="Calibri"/>
              </a:rPr>
              <a:t>sponsor</a:t>
            </a:r>
            <a:r>
              <a:rPr lang="en-US" sz="1100" spc="-5" dirty="0">
                <a:solidFill>
                  <a:srgbClr val="592B8A"/>
                </a:solidFill>
                <a:latin typeface="Verdana" panose="020B0604030504040204" pitchFamily="34" charset="0"/>
                <a:ea typeface="Verdana" panose="020B0604030504040204" pitchFamily="34" charset="0"/>
                <a:cs typeface="Calibri"/>
              </a:rPr>
              <a:t> </a:t>
            </a:r>
            <a:r>
              <a:rPr lang="en-US" sz="1100" dirty="0">
                <a:solidFill>
                  <a:srgbClr val="592B8A"/>
                </a:solidFill>
                <a:latin typeface="Verdana" panose="020B0604030504040204" pitchFamily="34" charset="0"/>
                <a:ea typeface="Verdana" panose="020B0604030504040204" pitchFamily="34" charset="0"/>
                <a:cs typeface="Calibri"/>
              </a:rPr>
              <a:t>projects</a:t>
            </a:r>
            <a:r>
              <a:rPr lang="en-US" sz="1100" spc="-15" dirty="0">
                <a:solidFill>
                  <a:srgbClr val="592B8A"/>
                </a:solidFill>
                <a:latin typeface="Verdana" panose="020B0604030504040204" pitchFamily="34" charset="0"/>
                <a:ea typeface="Verdana" panose="020B0604030504040204" pitchFamily="34" charset="0"/>
                <a:cs typeface="Calibri"/>
              </a:rPr>
              <a:t> </a:t>
            </a:r>
            <a:r>
              <a:rPr lang="en-US" sz="1100" dirty="0">
                <a:solidFill>
                  <a:srgbClr val="592B8A"/>
                </a:solidFill>
                <a:latin typeface="Verdana" panose="020B0604030504040204" pitchFamily="34" charset="0"/>
                <a:ea typeface="Verdana" panose="020B0604030504040204" pitchFamily="34" charset="0"/>
                <a:cs typeface="Calibri"/>
              </a:rPr>
              <a:t>which</a:t>
            </a:r>
            <a:r>
              <a:rPr lang="en-US" sz="1100" spc="-30" dirty="0">
                <a:solidFill>
                  <a:srgbClr val="592B8A"/>
                </a:solidFill>
                <a:latin typeface="Verdana" panose="020B0604030504040204" pitchFamily="34" charset="0"/>
                <a:ea typeface="Verdana" panose="020B0604030504040204" pitchFamily="34" charset="0"/>
                <a:cs typeface="Calibri"/>
              </a:rPr>
              <a:t> </a:t>
            </a:r>
            <a:r>
              <a:rPr lang="en-US" sz="1100" dirty="0">
                <a:solidFill>
                  <a:srgbClr val="592B8A"/>
                </a:solidFill>
                <a:latin typeface="Verdana" panose="020B0604030504040204" pitchFamily="34" charset="0"/>
                <a:ea typeface="Verdana" panose="020B0604030504040204" pitchFamily="34" charset="0"/>
                <a:cs typeface="Calibri"/>
              </a:rPr>
              <a:t>promote</a:t>
            </a:r>
            <a:r>
              <a:rPr lang="en-US" sz="1100" spc="-10" dirty="0">
                <a:solidFill>
                  <a:srgbClr val="592B8A"/>
                </a:solidFill>
                <a:latin typeface="Verdana" panose="020B0604030504040204" pitchFamily="34" charset="0"/>
                <a:ea typeface="Verdana" panose="020B0604030504040204" pitchFamily="34" charset="0"/>
                <a:cs typeface="Calibri"/>
              </a:rPr>
              <a:t> </a:t>
            </a:r>
            <a:r>
              <a:rPr lang="en-US" sz="1100" dirty="0">
                <a:solidFill>
                  <a:srgbClr val="592B8A"/>
                </a:solidFill>
                <a:latin typeface="Verdana" panose="020B0604030504040204" pitchFamily="34" charset="0"/>
                <a:ea typeface="Verdana" panose="020B0604030504040204" pitchFamily="34" charset="0"/>
                <a:cs typeface="Calibri"/>
              </a:rPr>
              <a:t>public</a:t>
            </a:r>
            <a:r>
              <a:rPr lang="en-US" sz="1100" spc="-20" dirty="0">
                <a:solidFill>
                  <a:srgbClr val="592B8A"/>
                </a:solidFill>
                <a:latin typeface="Verdana" panose="020B0604030504040204" pitchFamily="34" charset="0"/>
                <a:ea typeface="Verdana" panose="020B0604030504040204" pitchFamily="34" charset="0"/>
                <a:cs typeface="Calibri"/>
              </a:rPr>
              <a:t> </a:t>
            </a:r>
            <a:r>
              <a:rPr lang="en-US" sz="1100" spc="-10" dirty="0">
                <a:solidFill>
                  <a:srgbClr val="592B8A"/>
                </a:solidFill>
                <a:latin typeface="Verdana" panose="020B0604030504040204" pitchFamily="34" charset="0"/>
                <a:ea typeface="Verdana" panose="020B0604030504040204" pitchFamily="34" charset="0"/>
                <a:cs typeface="Calibri"/>
              </a:rPr>
              <a:t>awareness,</a:t>
            </a:r>
            <a:r>
              <a:rPr lang="en-US" sz="1100" spc="-20" dirty="0">
                <a:solidFill>
                  <a:srgbClr val="592B8A"/>
                </a:solidFill>
                <a:latin typeface="Verdana" panose="020B0604030504040204" pitchFamily="34" charset="0"/>
                <a:ea typeface="Verdana" panose="020B0604030504040204" pitchFamily="34" charset="0"/>
                <a:cs typeface="Calibri"/>
              </a:rPr>
              <a:t> </a:t>
            </a:r>
            <a:r>
              <a:rPr lang="en-US" sz="1100" dirty="0">
                <a:solidFill>
                  <a:srgbClr val="592B8A"/>
                </a:solidFill>
                <a:latin typeface="Verdana" panose="020B0604030504040204" pitchFamily="34" charset="0"/>
                <a:ea typeface="Verdana" panose="020B0604030504040204" pitchFamily="34" charset="0"/>
                <a:cs typeface="Calibri"/>
              </a:rPr>
              <a:t>education,</a:t>
            </a:r>
            <a:r>
              <a:rPr lang="en-US" sz="1100" spc="-10" dirty="0">
                <a:solidFill>
                  <a:srgbClr val="592B8A"/>
                </a:solidFill>
                <a:latin typeface="Verdana" panose="020B0604030504040204" pitchFamily="34" charset="0"/>
                <a:ea typeface="Verdana" panose="020B0604030504040204" pitchFamily="34" charset="0"/>
                <a:cs typeface="Calibri"/>
              </a:rPr>
              <a:t> </a:t>
            </a:r>
            <a:r>
              <a:rPr lang="en-US" sz="1100" dirty="0">
                <a:solidFill>
                  <a:srgbClr val="592B8A"/>
                </a:solidFill>
                <a:latin typeface="Verdana" panose="020B0604030504040204" pitchFamily="34" charset="0"/>
                <a:ea typeface="Verdana" panose="020B0604030504040204" pitchFamily="34" charset="0"/>
                <a:cs typeface="Calibri"/>
              </a:rPr>
              <a:t>research</a:t>
            </a:r>
            <a:r>
              <a:rPr lang="en-US" sz="1100" spc="-30" dirty="0">
                <a:solidFill>
                  <a:srgbClr val="592B8A"/>
                </a:solidFill>
                <a:latin typeface="Verdana" panose="020B0604030504040204" pitchFamily="34" charset="0"/>
                <a:ea typeface="Verdana" panose="020B0604030504040204" pitchFamily="34" charset="0"/>
                <a:cs typeface="Calibri"/>
              </a:rPr>
              <a:t> </a:t>
            </a:r>
            <a:r>
              <a:rPr lang="en-US" sz="1100" dirty="0">
                <a:solidFill>
                  <a:srgbClr val="592B8A"/>
                </a:solidFill>
                <a:latin typeface="Verdana" panose="020B0604030504040204" pitchFamily="34" charset="0"/>
                <a:ea typeface="Verdana" panose="020B0604030504040204" pitchFamily="34" charset="0"/>
                <a:cs typeface="Calibri"/>
              </a:rPr>
              <a:t>and</a:t>
            </a:r>
            <a:r>
              <a:rPr lang="en-US" sz="1100" spc="-15" dirty="0">
                <a:solidFill>
                  <a:srgbClr val="592B8A"/>
                </a:solidFill>
                <a:latin typeface="Verdana" panose="020B0604030504040204" pitchFamily="34" charset="0"/>
                <a:ea typeface="Verdana" panose="020B0604030504040204" pitchFamily="34" charset="0"/>
                <a:cs typeface="Calibri"/>
              </a:rPr>
              <a:t> </a:t>
            </a:r>
            <a:r>
              <a:rPr lang="en-US" sz="1100" dirty="0">
                <a:solidFill>
                  <a:srgbClr val="592B8A"/>
                </a:solidFill>
                <a:latin typeface="Verdana" panose="020B0604030504040204" pitchFamily="34" charset="0"/>
                <a:ea typeface="Verdana" panose="020B0604030504040204" pitchFamily="34" charset="0"/>
                <a:cs typeface="Calibri"/>
              </a:rPr>
              <a:t>the advancement of recycling.</a:t>
            </a:r>
            <a:endParaRPr lang="en-US" sz="1100" spc="-10" dirty="0">
              <a:solidFill>
                <a:srgbClr val="592B8A"/>
              </a:solidFill>
              <a:latin typeface="Verdana" panose="020B0604030504040204" pitchFamily="34" charset="0"/>
              <a:ea typeface="Verdana" panose="020B0604030504040204" pitchFamily="34" charset="0"/>
              <a:cs typeface="Calibri"/>
            </a:endParaRPr>
          </a:p>
          <a:p>
            <a:pPr marL="240665" indent="-227965">
              <a:spcBef>
                <a:spcPts val="625"/>
              </a:spcBef>
              <a:buFont typeface="Arial"/>
              <a:buChar char="•"/>
              <a:tabLst>
                <a:tab pos="240665" algn="l"/>
              </a:tabLst>
            </a:pPr>
            <a:r>
              <a:rPr lang="en-US" sz="1100" spc="-10" dirty="0">
                <a:solidFill>
                  <a:srgbClr val="592B8A"/>
                </a:solidFill>
                <a:latin typeface="Verdana" panose="020B0604030504040204" pitchFamily="34" charset="0"/>
                <a:ea typeface="Verdana" panose="020B0604030504040204" pitchFamily="34" charset="0"/>
                <a:cs typeface="Calibri"/>
              </a:rPr>
              <a:t>Directors:</a:t>
            </a:r>
            <a:r>
              <a:rPr lang="en-US" sz="1100" spc="-20" dirty="0">
                <a:solidFill>
                  <a:srgbClr val="592B8A"/>
                </a:solidFill>
                <a:latin typeface="Verdana" panose="020B0604030504040204" pitchFamily="34" charset="0"/>
                <a:ea typeface="Verdana" panose="020B0604030504040204" pitchFamily="34" charset="0"/>
                <a:cs typeface="Calibri"/>
              </a:rPr>
              <a:t> </a:t>
            </a:r>
            <a:r>
              <a:rPr lang="en-US" sz="1100" dirty="0">
                <a:solidFill>
                  <a:srgbClr val="592B8A"/>
                </a:solidFill>
                <a:latin typeface="Verdana" panose="020B0604030504040204" pitchFamily="34" charset="0"/>
                <a:ea typeface="Verdana" panose="020B0604030504040204" pitchFamily="34" charset="0"/>
                <a:cs typeface="Calibri"/>
              </a:rPr>
              <a:t>Selected</a:t>
            </a:r>
            <a:r>
              <a:rPr lang="en-US" sz="1100" spc="-10" dirty="0">
                <a:solidFill>
                  <a:srgbClr val="592B8A"/>
                </a:solidFill>
                <a:latin typeface="Verdana" panose="020B0604030504040204" pitchFamily="34" charset="0"/>
                <a:ea typeface="Verdana" panose="020B0604030504040204" pitchFamily="34" charset="0"/>
                <a:cs typeface="Calibri"/>
              </a:rPr>
              <a:t> </a:t>
            </a:r>
            <a:r>
              <a:rPr lang="en-US" sz="1100" dirty="0">
                <a:solidFill>
                  <a:srgbClr val="592B8A"/>
                </a:solidFill>
                <a:latin typeface="Verdana" panose="020B0604030504040204" pitchFamily="34" charset="0"/>
                <a:ea typeface="Verdana" panose="020B0604030504040204" pitchFamily="34" charset="0"/>
                <a:cs typeface="Calibri"/>
              </a:rPr>
              <a:t>by</a:t>
            </a:r>
            <a:r>
              <a:rPr lang="en-US" sz="1100" spc="-20" dirty="0">
                <a:solidFill>
                  <a:srgbClr val="592B8A"/>
                </a:solidFill>
                <a:latin typeface="Verdana" panose="020B0604030504040204" pitchFamily="34" charset="0"/>
                <a:ea typeface="Verdana" panose="020B0604030504040204" pitchFamily="34" charset="0"/>
                <a:cs typeface="Calibri"/>
              </a:rPr>
              <a:t> </a:t>
            </a:r>
            <a:r>
              <a:rPr lang="en-US" sz="1100" dirty="0" err="1">
                <a:solidFill>
                  <a:srgbClr val="592B8A"/>
                </a:solidFill>
                <a:latin typeface="Verdana" panose="020B0604030504040204" pitchFamily="34" charset="0"/>
                <a:ea typeface="Verdana" panose="020B0604030504040204" pitchFamily="34" charset="0"/>
                <a:cs typeface="Calibri"/>
              </a:rPr>
              <a:t>ReRF</a:t>
            </a:r>
            <a:r>
              <a:rPr lang="en-US" sz="1100" spc="-35" dirty="0">
                <a:solidFill>
                  <a:srgbClr val="592B8A"/>
                </a:solidFill>
                <a:latin typeface="Verdana" panose="020B0604030504040204" pitchFamily="34" charset="0"/>
                <a:ea typeface="Verdana" panose="020B0604030504040204" pitchFamily="34" charset="0"/>
                <a:cs typeface="Calibri"/>
              </a:rPr>
              <a:t> </a:t>
            </a:r>
            <a:r>
              <a:rPr lang="en-US" sz="1100" dirty="0">
                <a:solidFill>
                  <a:srgbClr val="592B8A"/>
                </a:solidFill>
                <a:latin typeface="Verdana" panose="020B0604030504040204" pitchFamily="34" charset="0"/>
                <a:ea typeface="Verdana" panose="020B0604030504040204" pitchFamily="34" charset="0"/>
                <a:cs typeface="Calibri"/>
              </a:rPr>
              <a:t>Board</a:t>
            </a:r>
            <a:r>
              <a:rPr lang="en-US" sz="1100" spc="-25" dirty="0">
                <a:solidFill>
                  <a:srgbClr val="592B8A"/>
                </a:solidFill>
                <a:latin typeface="Verdana" panose="020B0604030504040204" pitchFamily="34" charset="0"/>
                <a:ea typeface="Verdana" panose="020B0604030504040204" pitchFamily="34" charset="0"/>
                <a:cs typeface="Calibri"/>
              </a:rPr>
              <a:t> </a:t>
            </a:r>
            <a:r>
              <a:rPr lang="en-US" sz="1100" dirty="0">
                <a:solidFill>
                  <a:srgbClr val="592B8A"/>
                </a:solidFill>
                <a:latin typeface="Verdana" panose="020B0604030504040204" pitchFamily="34" charset="0"/>
                <a:ea typeface="Verdana" panose="020B0604030504040204" pitchFamily="34" charset="0"/>
                <a:cs typeface="Calibri"/>
              </a:rPr>
              <a:t>but</a:t>
            </a:r>
            <a:r>
              <a:rPr lang="en-US" sz="1100" spc="-15" dirty="0">
                <a:solidFill>
                  <a:srgbClr val="592B8A"/>
                </a:solidFill>
                <a:latin typeface="Verdana" panose="020B0604030504040204" pitchFamily="34" charset="0"/>
                <a:ea typeface="Verdana" panose="020B0604030504040204" pitchFamily="34" charset="0"/>
                <a:cs typeface="Calibri"/>
              </a:rPr>
              <a:t> </a:t>
            </a:r>
            <a:r>
              <a:rPr lang="en-US" sz="1100" dirty="0">
                <a:solidFill>
                  <a:srgbClr val="592B8A"/>
                </a:solidFill>
                <a:latin typeface="Verdana" panose="020B0604030504040204" pitchFamily="34" charset="0"/>
                <a:ea typeface="Verdana" panose="020B0604030504040204" pitchFamily="34" charset="0"/>
                <a:cs typeface="Calibri"/>
              </a:rPr>
              <a:t>confirmed</a:t>
            </a:r>
            <a:r>
              <a:rPr lang="en-US" sz="1100" spc="-10" dirty="0">
                <a:solidFill>
                  <a:srgbClr val="592B8A"/>
                </a:solidFill>
                <a:latin typeface="Verdana" panose="020B0604030504040204" pitchFamily="34" charset="0"/>
                <a:ea typeface="Verdana" panose="020B0604030504040204" pitchFamily="34" charset="0"/>
                <a:cs typeface="Calibri"/>
              </a:rPr>
              <a:t> </a:t>
            </a:r>
            <a:r>
              <a:rPr lang="en-US" sz="1100" dirty="0">
                <a:solidFill>
                  <a:srgbClr val="592B8A"/>
                </a:solidFill>
                <a:latin typeface="Verdana" panose="020B0604030504040204" pitchFamily="34" charset="0"/>
                <a:ea typeface="Verdana" panose="020B0604030504040204" pitchFamily="34" charset="0"/>
                <a:cs typeface="Calibri"/>
              </a:rPr>
              <a:t>by</a:t>
            </a:r>
            <a:r>
              <a:rPr lang="en-US" sz="1100" spc="-20" dirty="0">
                <a:solidFill>
                  <a:srgbClr val="592B8A"/>
                </a:solidFill>
                <a:latin typeface="Verdana" panose="020B0604030504040204" pitchFamily="34" charset="0"/>
                <a:ea typeface="Verdana" panose="020B0604030504040204" pitchFamily="34" charset="0"/>
                <a:cs typeface="Calibri"/>
              </a:rPr>
              <a:t> </a:t>
            </a:r>
            <a:r>
              <a:rPr lang="en-US" sz="1100" dirty="0">
                <a:solidFill>
                  <a:srgbClr val="592B8A"/>
                </a:solidFill>
                <a:latin typeface="Verdana" panose="020B0604030504040204" pitchFamily="34" charset="0"/>
                <a:ea typeface="Verdana" panose="020B0604030504040204" pitchFamily="34" charset="0"/>
                <a:cs typeface="Calibri"/>
              </a:rPr>
              <a:t>the</a:t>
            </a:r>
            <a:r>
              <a:rPr lang="en-US" sz="1100" spc="-10" dirty="0">
                <a:solidFill>
                  <a:srgbClr val="592B8A"/>
                </a:solidFill>
                <a:latin typeface="Verdana" panose="020B0604030504040204" pitchFamily="34" charset="0"/>
                <a:ea typeface="Verdana" panose="020B0604030504040204" pitchFamily="34" charset="0"/>
                <a:cs typeface="Calibri"/>
              </a:rPr>
              <a:t> </a:t>
            </a:r>
            <a:r>
              <a:rPr lang="en-US" sz="1100" dirty="0" err="1">
                <a:solidFill>
                  <a:srgbClr val="592B8A"/>
                </a:solidFill>
                <a:latin typeface="Verdana" panose="020B0604030504040204" pitchFamily="34" charset="0"/>
                <a:ea typeface="Verdana" panose="020B0604030504040204" pitchFamily="34" charset="0"/>
                <a:cs typeface="Calibri"/>
              </a:rPr>
              <a:t>ReMA</a:t>
            </a:r>
            <a:r>
              <a:rPr lang="en-US" sz="1100" spc="-40" dirty="0">
                <a:solidFill>
                  <a:srgbClr val="592B8A"/>
                </a:solidFill>
                <a:latin typeface="Verdana" panose="020B0604030504040204" pitchFamily="34" charset="0"/>
                <a:ea typeface="Verdana" panose="020B0604030504040204" pitchFamily="34" charset="0"/>
                <a:cs typeface="Calibri"/>
              </a:rPr>
              <a:t> </a:t>
            </a:r>
            <a:r>
              <a:rPr lang="en-US" sz="1100" spc="-10" dirty="0">
                <a:solidFill>
                  <a:srgbClr val="592B8A"/>
                </a:solidFill>
                <a:latin typeface="Verdana" panose="020B0604030504040204" pitchFamily="34" charset="0"/>
                <a:ea typeface="Verdana" panose="020B0604030504040204" pitchFamily="34" charset="0"/>
                <a:cs typeface="Calibri"/>
              </a:rPr>
              <a:t>Executive</a:t>
            </a:r>
            <a:r>
              <a:rPr lang="en-US" sz="1100" spc="-15" dirty="0">
                <a:solidFill>
                  <a:srgbClr val="592B8A"/>
                </a:solidFill>
                <a:latin typeface="Verdana" panose="020B0604030504040204" pitchFamily="34" charset="0"/>
                <a:ea typeface="Verdana" panose="020B0604030504040204" pitchFamily="34" charset="0"/>
                <a:cs typeface="Calibri"/>
              </a:rPr>
              <a:t> </a:t>
            </a:r>
            <a:r>
              <a:rPr lang="en-US" sz="1100" spc="-10" dirty="0">
                <a:solidFill>
                  <a:srgbClr val="592B8A"/>
                </a:solidFill>
                <a:latin typeface="Verdana" panose="020B0604030504040204" pitchFamily="34" charset="0"/>
                <a:ea typeface="Verdana" panose="020B0604030504040204" pitchFamily="34" charset="0"/>
                <a:cs typeface="Calibri"/>
              </a:rPr>
              <a:t>Committee</a:t>
            </a:r>
          </a:p>
          <a:p>
            <a:pPr marL="240665" indent="-227965">
              <a:spcBef>
                <a:spcPts val="625"/>
              </a:spcBef>
              <a:buFont typeface="Arial"/>
              <a:buChar char="•"/>
              <a:tabLst>
                <a:tab pos="240665" algn="l"/>
              </a:tabLst>
            </a:pPr>
            <a:r>
              <a:rPr lang="en-US" sz="1100" spc="-10" dirty="0" err="1">
                <a:solidFill>
                  <a:srgbClr val="592B8A"/>
                </a:solidFill>
                <a:latin typeface="Verdana" panose="020B0604030504040204" pitchFamily="34" charset="0"/>
                <a:ea typeface="Verdana" panose="020B0604030504040204" pitchFamily="34" charset="0"/>
                <a:cs typeface="Calibri"/>
              </a:rPr>
              <a:t>ReRF</a:t>
            </a:r>
            <a:r>
              <a:rPr lang="en-US" sz="1100" spc="-10" dirty="0">
                <a:solidFill>
                  <a:srgbClr val="592B8A"/>
                </a:solidFill>
                <a:latin typeface="Verdana" panose="020B0604030504040204" pitchFamily="34" charset="0"/>
                <a:ea typeface="Verdana" panose="020B0604030504040204" pitchFamily="34" charset="0"/>
                <a:cs typeface="Calibri"/>
              </a:rPr>
              <a:t> Board Chair: Christine Gneiding</a:t>
            </a:r>
            <a:endParaRPr lang="en-US" sz="1100" dirty="0">
              <a:solidFill>
                <a:srgbClr val="592B8A"/>
              </a:solidFill>
              <a:latin typeface="Verdana" panose="020B0604030504040204" pitchFamily="34" charset="0"/>
              <a:ea typeface="Verdana" panose="020B0604030504040204" pitchFamily="34" charset="0"/>
              <a:cs typeface="Calibri"/>
            </a:endParaRPr>
          </a:p>
        </p:txBody>
      </p:sp>
      <p:sp>
        <p:nvSpPr>
          <p:cNvPr id="15" name="object 15">
            <a:extLst>
              <a:ext uri="{FF2B5EF4-FFF2-40B4-BE49-F238E27FC236}">
                <a16:creationId xmlns:a16="http://schemas.microsoft.com/office/drawing/2014/main" id="{3756817A-35B0-FD3F-7710-F879450C9E79}"/>
              </a:ext>
            </a:extLst>
          </p:cNvPr>
          <p:cNvSpPr txBox="1"/>
          <p:nvPr/>
        </p:nvSpPr>
        <p:spPr>
          <a:xfrm>
            <a:off x="1307878" y="4378042"/>
            <a:ext cx="10894061" cy="878189"/>
          </a:xfrm>
          <a:prstGeom prst="rect">
            <a:avLst/>
          </a:prstGeom>
        </p:spPr>
        <p:txBody>
          <a:bodyPr vert="horz" wrap="square" lIns="0" tIns="12065" rIns="0" bIns="0" rtlCol="0">
            <a:spAutoFit/>
          </a:bodyPr>
          <a:lstStyle/>
          <a:p>
            <a:pPr marL="12700">
              <a:lnSpc>
                <a:spcPts val="2530"/>
              </a:lnSpc>
              <a:spcBef>
                <a:spcPts val="95"/>
              </a:spcBef>
            </a:pPr>
            <a:r>
              <a:rPr b="1">
                <a:solidFill>
                  <a:srgbClr val="592B8A"/>
                </a:solidFill>
                <a:latin typeface="Verdana" panose="020B0604030504040204" pitchFamily="34" charset="0"/>
                <a:ea typeface="Verdana" panose="020B0604030504040204" pitchFamily="34" charset="0"/>
                <a:cs typeface="Calibri"/>
              </a:rPr>
              <a:t>Global</a:t>
            </a:r>
            <a:r>
              <a:rPr b="1" spc="-90">
                <a:solidFill>
                  <a:srgbClr val="592B8A"/>
                </a:solidFill>
                <a:latin typeface="Verdana" panose="020B0604030504040204" pitchFamily="34" charset="0"/>
                <a:ea typeface="Verdana" panose="020B0604030504040204" pitchFamily="34" charset="0"/>
                <a:cs typeface="Calibri"/>
              </a:rPr>
              <a:t> </a:t>
            </a:r>
            <a:r>
              <a:rPr b="1">
                <a:solidFill>
                  <a:srgbClr val="592B8A"/>
                </a:solidFill>
                <a:latin typeface="Verdana" panose="020B0604030504040204" pitchFamily="34" charset="0"/>
                <a:ea typeface="Verdana" panose="020B0604030504040204" pitchFamily="34" charset="0"/>
                <a:cs typeface="Calibri"/>
              </a:rPr>
              <a:t>Recycling</a:t>
            </a:r>
            <a:r>
              <a:rPr b="1" spc="-90">
                <a:solidFill>
                  <a:srgbClr val="592B8A"/>
                </a:solidFill>
                <a:latin typeface="Verdana" panose="020B0604030504040204" pitchFamily="34" charset="0"/>
                <a:ea typeface="Verdana" panose="020B0604030504040204" pitchFamily="34" charset="0"/>
                <a:cs typeface="Calibri"/>
              </a:rPr>
              <a:t> </a:t>
            </a:r>
            <a:r>
              <a:rPr b="1">
                <a:solidFill>
                  <a:srgbClr val="592B8A"/>
                </a:solidFill>
                <a:latin typeface="Verdana" panose="020B0604030504040204" pitchFamily="34" charset="0"/>
                <a:ea typeface="Verdana" panose="020B0604030504040204" pitchFamily="34" charset="0"/>
                <a:cs typeface="Calibri"/>
              </a:rPr>
              <a:t>Standards</a:t>
            </a:r>
            <a:r>
              <a:rPr b="1" spc="-80">
                <a:solidFill>
                  <a:srgbClr val="592B8A"/>
                </a:solidFill>
                <a:latin typeface="Verdana" panose="020B0604030504040204" pitchFamily="34" charset="0"/>
                <a:ea typeface="Verdana" panose="020B0604030504040204" pitchFamily="34" charset="0"/>
                <a:cs typeface="Calibri"/>
              </a:rPr>
              <a:t> </a:t>
            </a:r>
            <a:r>
              <a:rPr b="1" spc="-10">
                <a:solidFill>
                  <a:srgbClr val="592B8A"/>
                </a:solidFill>
                <a:latin typeface="Verdana" panose="020B0604030504040204" pitchFamily="34" charset="0"/>
                <a:ea typeface="Verdana" panose="020B0604030504040204" pitchFamily="34" charset="0"/>
                <a:cs typeface="Calibri"/>
              </a:rPr>
              <a:t>Organization</a:t>
            </a:r>
            <a:r>
              <a:rPr b="1" spc="-85">
                <a:solidFill>
                  <a:srgbClr val="592B8A"/>
                </a:solidFill>
                <a:latin typeface="Verdana" panose="020B0604030504040204" pitchFamily="34" charset="0"/>
                <a:ea typeface="Verdana" panose="020B0604030504040204" pitchFamily="34" charset="0"/>
                <a:cs typeface="Calibri"/>
              </a:rPr>
              <a:t> </a:t>
            </a:r>
            <a:r>
              <a:rPr b="1" spc="-10">
                <a:solidFill>
                  <a:srgbClr val="592B8A"/>
                </a:solidFill>
                <a:latin typeface="Verdana" panose="020B0604030504040204" pitchFamily="34" charset="0"/>
                <a:ea typeface="Verdana" panose="020B0604030504040204" pitchFamily="34" charset="0"/>
                <a:cs typeface="Calibri"/>
              </a:rPr>
              <a:t>(GRSO)</a:t>
            </a:r>
            <a:endParaRPr>
              <a:solidFill>
                <a:srgbClr val="592B8A"/>
              </a:solidFill>
              <a:latin typeface="Verdana" panose="020B0604030504040204" pitchFamily="34" charset="0"/>
              <a:ea typeface="Verdana" panose="020B0604030504040204" pitchFamily="34" charset="0"/>
              <a:cs typeface="Calibri"/>
            </a:endParaRPr>
          </a:p>
          <a:p>
            <a:pPr marL="12700">
              <a:lnSpc>
                <a:spcPts val="1375"/>
              </a:lnSpc>
              <a:tabLst>
                <a:tab pos="240665" algn="l"/>
              </a:tabLst>
            </a:pPr>
            <a:r>
              <a:rPr sz="1100">
                <a:solidFill>
                  <a:srgbClr val="592B8A"/>
                </a:solidFill>
                <a:latin typeface="Verdana" panose="020B0604030504040204" pitchFamily="34" charset="0"/>
                <a:ea typeface="Verdana" panose="020B0604030504040204" pitchFamily="34" charset="0"/>
                <a:cs typeface="Calibri"/>
              </a:rPr>
              <a:t>501(C)(6)</a:t>
            </a:r>
            <a:r>
              <a:rPr sz="1100" spc="-10">
                <a:solidFill>
                  <a:srgbClr val="592B8A"/>
                </a:solidFill>
                <a:latin typeface="Verdana" panose="020B0604030504040204" pitchFamily="34" charset="0"/>
                <a:ea typeface="Verdana" panose="020B0604030504040204" pitchFamily="34" charset="0"/>
                <a:cs typeface="Calibri"/>
              </a:rPr>
              <a:t> organization </a:t>
            </a:r>
            <a:r>
              <a:rPr sz="1100">
                <a:solidFill>
                  <a:srgbClr val="592B8A"/>
                </a:solidFill>
                <a:latin typeface="Verdana" panose="020B0604030504040204" pitchFamily="34" charset="0"/>
                <a:ea typeface="Verdana" panose="020B0604030504040204" pitchFamily="34" charset="0"/>
                <a:cs typeface="Calibri"/>
              </a:rPr>
              <a:t>whose primary</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mission</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is</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to</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oversee</a:t>
            </a:r>
            <a:r>
              <a:rPr sz="1100" spc="-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10">
                <a:solidFill>
                  <a:srgbClr val="592B8A"/>
                </a:solidFill>
                <a:latin typeface="Verdana" panose="020B0604030504040204" pitchFamily="34" charset="0"/>
                <a:ea typeface="Verdana" panose="020B0604030504040204" pitchFamily="34" charset="0"/>
                <a:cs typeface="Calibri"/>
              </a:rPr>
              <a:t> Recycling</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Industry</a:t>
            </a:r>
            <a:r>
              <a:rPr sz="1100" spc="-1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Operating</a:t>
            </a:r>
            <a:r>
              <a:rPr sz="1100" spc="-2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System</a:t>
            </a:r>
            <a:r>
              <a:rPr lang="en-US" sz="1100" spc="-10" baseline="30000">
                <a:solidFill>
                  <a:srgbClr val="592B8A"/>
                </a:solidFill>
                <a:latin typeface="Verdana" panose="020B0604030504040204" pitchFamily="34" charset="0"/>
                <a:ea typeface="Verdana" panose="020B0604030504040204" pitchFamily="34" charset="0"/>
                <a:cs typeface="Calibri"/>
              </a:rPr>
              <a:t>TM</a:t>
            </a:r>
            <a:r>
              <a:rPr lang="en-US" sz="1100" spc="-1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(RIOS</a:t>
            </a:r>
            <a:r>
              <a:rPr lang="en-US" sz="1100" baseline="30000">
                <a:solidFill>
                  <a:srgbClr val="592B8A"/>
                </a:solidFill>
                <a:latin typeface="Verdana" panose="020B0604030504040204" pitchFamily="34" charset="0"/>
                <a:ea typeface="Verdana" panose="020B0604030504040204" pitchFamily="34" charset="0"/>
                <a:cs typeface="Calibri"/>
              </a:rPr>
              <a:t>TM</a:t>
            </a:r>
            <a:r>
              <a:rPr lang="en-US" sz="1100" spc="125">
                <a:solidFill>
                  <a:srgbClr val="592B8A"/>
                </a:solidFill>
                <a:latin typeface="Verdana" panose="020B0604030504040204" pitchFamily="34" charset="0"/>
                <a:ea typeface="Verdana" panose="020B0604030504040204" pitchFamily="34" charset="0"/>
                <a:cs typeface="Calibri"/>
              </a:rPr>
              <a:t>)</a:t>
            </a:r>
            <a:r>
              <a:rPr sz="1100" spc="-25">
                <a:solidFill>
                  <a:srgbClr val="592B8A"/>
                </a:solidFill>
                <a:latin typeface="Verdana" panose="020B0604030504040204" pitchFamily="34" charset="0"/>
                <a:ea typeface="Verdana" panose="020B0604030504040204" pitchFamily="34" charset="0"/>
                <a:cs typeface="Calibri"/>
              </a:rPr>
              <a:t>.</a:t>
            </a:r>
            <a:endParaRPr sz="1100">
              <a:solidFill>
                <a:srgbClr val="592B8A"/>
              </a:solidFill>
              <a:latin typeface="Verdana" panose="020B0604030504040204" pitchFamily="34" charset="0"/>
              <a:ea typeface="Verdana" panose="020B0604030504040204" pitchFamily="34" charset="0"/>
              <a:cs typeface="Calibri"/>
            </a:endParaRPr>
          </a:p>
          <a:p>
            <a:pPr marL="240665" indent="-227965">
              <a:lnSpc>
                <a:spcPts val="1480"/>
              </a:lnSpc>
              <a:buFont typeface="Arial"/>
              <a:buChar char="•"/>
              <a:tabLst>
                <a:tab pos="240665" algn="l"/>
              </a:tabLst>
            </a:pPr>
            <a:r>
              <a:rPr sz="1100" spc="-10">
                <a:solidFill>
                  <a:srgbClr val="592B8A"/>
                </a:solidFill>
                <a:latin typeface="Verdana" panose="020B0604030504040204" pitchFamily="34" charset="0"/>
                <a:ea typeface="Verdana" panose="020B0604030504040204" pitchFamily="34" charset="0"/>
                <a:cs typeface="Calibri"/>
              </a:rPr>
              <a:t>Directors:</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Nominations go</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directly</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to</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15">
                <a:solidFill>
                  <a:srgbClr val="592B8A"/>
                </a:solidFill>
                <a:latin typeface="Verdana" panose="020B0604030504040204" pitchFamily="34" charset="0"/>
                <a:ea typeface="Verdana" panose="020B0604030504040204" pitchFamily="34" charset="0"/>
                <a:cs typeface="Calibri"/>
              </a:rPr>
              <a:t> </a:t>
            </a:r>
            <a:r>
              <a:rPr lang="en-US" sz="1100">
                <a:solidFill>
                  <a:srgbClr val="592B8A"/>
                </a:solidFill>
                <a:latin typeface="Verdana" panose="020B0604030504040204" pitchFamily="34" charset="0"/>
                <a:ea typeface="Verdana" panose="020B0604030504040204" pitchFamily="34" charset="0"/>
                <a:cs typeface="Calibri"/>
              </a:rPr>
              <a:t>ReMA</a:t>
            </a:r>
            <a:r>
              <a:rPr sz="1100" spc="-4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Board</a:t>
            </a:r>
            <a:endParaRPr lang="en-US" sz="1100" spc="-10">
              <a:solidFill>
                <a:srgbClr val="592B8A"/>
              </a:solidFill>
              <a:latin typeface="Verdana" panose="020B0604030504040204" pitchFamily="34" charset="0"/>
              <a:ea typeface="Verdana" panose="020B0604030504040204" pitchFamily="34" charset="0"/>
              <a:cs typeface="Calibri"/>
            </a:endParaRPr>
          </a:p>
          <a:p>
            <a:pPr marL="240665" indent="-227965">
              <a:lnSpc>
                <a:spcPts val="1480"/>
              </a:lnSpc>
              <a:buFont typeface="Arial"/>
              <a:buChar char="•"/>
              <a:tabLst>
                <a:tab pos="240665" algn="l"/>
              </a:tabLst>
            </a:pPr>
            <a:r>
              <a:rPr lang="en-US" sz="1100" spc="-10">
                <a:solidFill>
                  <a:srgbClr val="592B8A"/>
                </a:solidFill>
                <a:latin typeface="Verdana" panose="020B0604030504040204" pitchFamily="34" charset="0"/>
                <a:ea typeface="Verdana" panose="020B0604030504040204" pitchFamily="34" charset="0"/>
                <a:cs typeface="Calibri"/>
              </a:rPr>
              <a:t>GRSO Board Chair: George Hinkle</a:t>
            </a:r>
            <a:endParaRPr sz="1100">
              <a:solidFill>
                <a:srgbClr val="592B8A"/>
              </a:solidFill>
              <a:latin typeface="Verdana" panose="020B0604030504040204" pitchFamily="34" charset="0"/>
              <a:ea typeface="Verdana" panose="020B0604030504040204" pitchFamily="34" charset="0"/>
              <a:cs typeface="Calibri"/>
            </a:endParaRPr>
          </a:p>
        </p:txBody>
      </p:sp>
      <p:sp>
        <p:nvSpPr>
          <p:cNvPr id="16" name="object 17">
            <a:extLst>
              <a:ext uri="{FF2B5EF4-FFF2-40B4-BE49-F238E27FC236}">
                <a16:creationId xmlns:a16="http://schemas.microsoft.com/office/drawing/2014/main" id="{278929B2-94CE-2F2E-107D-F32498661B7F}"/>
              </a:ext>
            </a:extLst>
          </p:cNvPr>
          <p:cNvSpPr txBox="1">
            <a:spLocks/>
          </p:cNvSpPr>
          <p:nvPr/>
        </p:nvSpPr>
        <p:spPr>
          <a:xfrm>
            <a:off x="11067288" y="6463728"/>
            <a:ext cx="244475" cy="153888"/>
          </a:xfrm>
          <a:prstGeom prst="rect">
            <a:avLst/>
          </a:prstGeom>
        </p:spPr>
        <p:txBody>
          <a:bodyPr vert="horz" wrap="square" lIns="0" tIns="0" rIns="0" bIns="0" rtlCol="0">
            <a:spAutoFit/>
          </a:bodyPr>
          <a:lstStyle>
            <a:defPPr>
              <a:defRPr kern="0"/>
            </a:defPPr>
          </a:lstStyle>
          <a:p>
            <a:pPr marL="38100">
              <a:lnSpc>
                <a:spcPts val="1240"/>
              </a:lnSpc>
            </a:pPr>
            <a:fld id="{81D60167-4931-47E6-BA6A-407CBD079E47}" type="slidenum">
              <a:rPr lang="en-US" sz="1050" spc="-25" smtClean="0">
                <a:latin typeface="Verdana" panose="020B0604030504040204" pitchFamily="34" charset="0"/>
                <a:ea typeface="Verdana" panose="020B0604030504040204" pitchFamily="34" charset="0"/>
              </a:rPr>
              <a:pPr marL="38100">
                <a:lnSpc>
                  <a:spcPts val="1240"/>
                </a:lnSpc>
              </a:pPr>
              <a:t>20</a:t>
            </a:fld>
            <a:endParaRPr lang="en-US" sz="1050" spc="-25">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351166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1">
            <a:extLst>
              <a:ext uri="{FF2B5EF4-FFF2-40B4-BE49-F238E27FC236}">
                <a16:creationId xmlns:a16="http://schemas.microsoft.com/office/drawing/2014/main" id="{B5461341-CB3C-4182-52BA-D17639B096FF}"/>
              </a:ext>
            </a:extLst>
          </p:cNvPr>
          <p:cNvSpPr txBox="1">
            <a:spLocks noGrp="1"/>
          </p:cNvSpPr>
          <p:nvPr>
            <p:ph type="title"/>
          </p:nvPr>
        </p:nvSpPr>
        <p:spPr>
          <a:xfrm>
            <a:off x="225516" y="5563"/>
            <a:ext cx="11740967" cy="886781"/>
          </a:xfrm>
          <a:prstGeom prst="rect">
            <a:avLst/>
          </a:prstGeom>
        </p:spPr>
        <p:txBody>
          <a:bodyPr vert="horz" wrap="square" lIns="0" tIns="12065" rIns="0" bIns="0" rtlCol="0">
            <a:spAutoFit/>
          </a:bodyPr>
          <a:lstStyle/>
          <a:p>
            <a:pPr marL="12700">
              <a:lnSpc>
                <a:spcPct val="100000"/>
              </a:lnSpc>
              <a:spcBef>
                <a:spcPts val="95"/>
              </a:spcBef>
            </a:pPr>
            <a:r>
              <a:rPr lang="en-US" sz="3600" spc="-10">
                <a:latin typeface="Verdana" panose="020B0604030504040204" pitchFamily="34" charset="0"/>
                <a:ea typeface="Verdana" panose="020B0604030504040204" pitchFamily="34" charset="0"/>
              </a:rPr>
              <a:t>ReMA </a:t>
            </a:r>
            <a:r>
              <a:rPr sz="3600" spc="-10">
                <a:latin typeface="Verdana" panose="020B0604030504040204" pitchFamily="34" charset="0"/>
                <a:ea typeface="Verdana" panose="020B0604030504040204" pitchFamily="34" charset="0"/>
              </a:rPr>
              <a:t>Governance</a:t>
            </a:r>
          </a:p>
          <a:p>
            <a:pPr marL="12700">
              <a:lnSpc>
                <a:spcPct val="100000"/>
              </a:lnSpc>
              <a:spcBef>
                <a:spcPts val="100"/>
              </a:spcBef>
            </a:pPr>
            <a:r>
              <a:rPr sz="2000" i="1">
                <a:latin typeface="Verdana" panose="020B0604030504040204" pitchFamily="34" charset="0"/>
                <a:ea typeface="Verdana" panose="020B0604030504040204" pitchFamily="34" charset="0"/>
              </a:rPr>
              <a:t>Composition</a:t>
            </a:r>
            <a:r>
              <a:rPr sz="2000" i="1" spc="-50">
                <a:latin typeface="Verdana" panose="020B0604030504040204" pitchFamily="34" charset="0"/>
                <a:ea typeface="Verdana" panose="020B0604030504040204" pitchFamily="34" charset="0"/>
              </a:rPr>
              <a:t> </a:t>
            </a:r>
            <a:r>
              <a:rPr sz="2000" i="1">
                <a:latin typeface="Verdana" panose="020B0604030504040204" pitchFamily="34" charset="0"/>
                <a:ea typeface="Verdana" panose="020B0604030504040204" pitchFamily="34" charset="0"/>
              </a:rPr>
              <a:t>of</a:t>
            </a:r>
            <a:r>
              <a:rPr sz="2000" i="1" spc="-30">
                <a:latin typeface="Verdana" panose="020B0604030504040204" pitchFamily="34" charset="0"/>
                <a:ea typeface="Verdana" panose="020B0604030504040204" pitchFamily="34" charset="0"/>
              </a:rPr>
              <a:t> </a:t>
            </a:r>
            <a:r>
              <a:rPr sz="2000" i="1">
                <a:latin typeface="Verdana" panose="020B0604030504040204" pitchFamily="34" charset="0"/>
                <a:ea typeface="Verdana" panose="020B0604030504040204" pitchFamily="34" charset="0"/>
              </a:rPr>
              <a:t>Board</a:t>
            </a:r>
            <a:r>
              <a:rPr sz="2000" i="1" spc="-35">
                <a:latin typeface="Verdana" panose="020B0604030504040204" pitchFamily="34" charset="0"/>
                <a:ea typeface="Verdana" panose="020B0604030504040204" pitchFamily="34" charset="0"/>
              </a:rPr>
              <a:t> </a:t>
            </a:r>
            <a:r>
              <a:rPr sz="2000" i="1">
                <a:latin typeface="Verdana" panose="020B0604030504040204" pitchFamily="34" charset="0"/>
                <a:ea typeface="Verdana" panose="020B0604030504040204" pitchFamily="34" charset="0"/>
              </a:rPr>
              <a:t>of</a:t>
            </a:r>
            <a:r>
              <a:rPr sz="2000" i="1" spc="-45">
                <a:latin typeface="Verdana" panose="020B0604030504040204" pitchFamily="34" charset="0"/>
                <a:ea typeface="Verdana" panose="020B0604030504040204" pitchFamily="34" charset="0"/>
              </a:rPr>
              <a:t> </a:t>
            </a:r>
            <a:r>
              <a:rPr sz="2000" i="1" spc="-10">
                <a:latin typeface="Verdana" panose="020B0604030504040204" pitchFamily="34" charset="0"/>
                <a:ea typeface="Verdana" panose="020B0604030504040204" pitchFamily="34" charset="0"/>
              </a:rPr>
              <a:t>Directors</a:t>
            </a:r>
            <a:endParaRPr sz="2000">
              <a:latin typeface="Verdana" panose="020B0604030504040204" pitchFamily="34" charset="0"/>
              <a:ea typeface="Verdana" panose="020B0604030504040204" pitchFamily="34" charset="0"/>
            </a:endParaRPr>
          </a:p>
        </p:txBody>
      </p:sp>
      <p:sp>
        <p:nvSpPr>
          <p:cNvPr id="3" name="object 43">
            <a:extLst>
              <a:ext uri="{FF2B5EF4-FFF2-40B4-BE49-F238E27FC236}">
                <a16:creationId xmlns:a16="http://schemas.microsoft.com/office/drawing/2014/main" id="{27BAD79D-63A6-9D82-C987-F3ACCB6A9280}"/>
              </a:ext>
            </a:extLst>
          </p:cNvPr>
          <p:cNvSpPr txBox="1"/>
          <p:nvPr/>
        </p:nvSpPr>
        <p:spPr>
          <a:xfrm>
            <a:off x="11170411" y="6425628"/>
            <a:ext cx="102870" cy="208279"/>
          </a:xfrm>
          <a:prstGeom prst="rect">
            <a:avLst/>
          </a:prstGeom>
        </p:spPr>
        <p:txBody>
          <a:bodyPr vert="horz" wrap="square" lIns="0" tIns="12700" rIns="0" bIns="0" rtlCol="0">
            <a:spAutoFit/>
          </a:bodyPr>
          <a:lstStyle/>
          <a:p>
            <a:pPr marL="12700">
              <a:lnSpc>
                <a:spcPct val="100000"/>
              </a:lnSpc>
              <a:spcBef>
                <a:spcPts val="100"/>
              </a:spcBef>
            </a:pPr>
            <a:r>
              <a:rPr sz="1200" spc="-50">
                <a:solidFill>
                  <a:srgbClr val="888888"/>
                </a:solidFill>
                <a:latin typeface="Calibri"/>
                <a:cs typeface="Calibri"/>
              </a:rPr>
              <a:t>3</a:t>
            </a:r>
            <a:endParaRPr sz="1200">
              <a:latin typeface="Calibri"/>
              <a:cs typeface="Calibri"/>
            </a:endParaRPr>
          </a:p>
        </p:txBody>
      </p:sp>
      <p:sp>
        <p:nvSpPr>
          <p:cNvPr id="5" name="Text Box 3">
            <a:extLst>
              <a:ext uri="{FF2B5EF4-FFF2-40B4-BE49-F238E27FC236}">
                <a16:creationId xmlns:a16="http://schemas.microsoft.com/office/drawing/2014/main" id="{5302FB2B-155B-DDF6-581F-C57B160AF19E}"/>
              </a:ext>
            </a:extLst>
          </p:cNvPr>
          <p:cNvSpPr txBox="1">
            <a:spLocks noChangeArrowheads="1"/>
          </p:cNvSpPr>
          <p:nvPr/>
        </p:nvSpPr>
        <p:spPr bwMode="auto">
          <a:xfrm>
            <a:off x="1149445" y="1165626"/>
            <a:ext cx="9409915" cy="692497"/>
          </a:xfrm>
          <a:prstGeom prst="rect">
            <a:avLst/>
          </a:prstGeom>
          <a:noFill/>
          <a:ln w="12700">
            <a:solidFill>
              <a:schemeClr val="bg1"/>
            </a:solid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1200" b="1">
                <a:solidFill>
                  <a:srgbClr val="592B8A"/>
                </a:solidFill>
                <a:latin typeface="+mj-lt"/>
              </a:rPr>
              <a:t>National Officers (4)</a:t>
            </a:r>
          </a:p>
          <a:p>
            <a:pPr algn="ctr"/>
            <a:r>
              <a:rPr lang="en-US" sz="900">
                <a:solidFill>
                  <a:srgbClr val="592B8A"/>
                </a:solidFill>
                <a:latin typeface="+mj-lt"/>
              </a:rPr>
              <a:t>Chair:  </a:t>
            </a:r>
            <a:r>
              <a:rPr lang="en-US" sz="900" b="1">
                <a:solidFill>
                  <a:srgbClr val="592B8A"/>
                </a:solidFill>
                <a:latin typeface="+mj-lt"/>
              </a:rPr>
              <a:t>Colin Kelly</a:t>
            </a:r>
            <a:r>
              <a:rPr lang="en-US" sz="900">
                <a:solidFill>
                  <a:srgbClr val="592B8A"/>
                </a:solidFill>
                <a:latin typeface="+mj-lt"/>
              </a:rPr>
              <a:t>; Chair-Elect: </a:t>
            </a:r>
            <a:r>
              <a:rPr lang="en-US" sz="900" b="1">
                <a:solidFill>
                  <a:srgbClr val="592B8A"/>
                </a:solidFill>
                <a:latin typeface="+mj-lt"/>
              </a:rPr>
              <a:t>Andy Golding ; </a:t>
            </a:r>
            <a:r>
              <a:rPr lang="en-US" sz="900">
                <a:solidFill>
                  <a:srgbClr val="592B8A"/>
                </a:solidFill>
                <a:latin typeface="+mj-lt"/>
              </a:rPr>
              <a:t>Vice-Chair: </a:t>
            </a:r>
            <a:r>
              <a:rPr lang="en-US" sz="900" b="1">
                <a:solidFill>
                  <a:srgbClr val="592B8A"/>
                </a:solidFill>
                <a:latin typeface="+mj-lt"/>
              </a:rPr>
              <a:t>Neil Byce</a:t>
            </a:r>
            <a:endParaRPr lang="en-US" sz="900">
              <a:solidFill>
                <a:srgbClr val="592B8A"/>
              </a:solidFill>
              <a:latin typeface="+mj-lt"/>
            </a:endParaRPr>
          </a:p>
          <a:p>
            <a:pPr algn="ctr"/>
            <a:r>
              <a:rPr lang="en-US" sz="900">
                <a:solidFill>
                  <a:srgbClr val="592B8A"/>
                </a:solidFill>
                <a:latin typeface="+mj-lt"/>
              </a:rPr>
              <a:t>Sec/Treasurer: </a:t>
            </a:r>
            <a:r>
              <a:rPr lang="en-US" sz="900" b="1">
                <a:solidFill>
                  <a:srgbClr val="592B8A"/>
                </a:solidFill>
                <a:latin typeface="+mj-lt"/>
              </a:rPr>
              <a:t>Sean Daoud; </a:t>
            </a:r>
            <a:r>
              <a:rPr lang="en-US" sz="900">
                <a:solidFill>
                  <a:srgbClr val="592B8A"/>
                </a:solidFill>
                <a:latin typeface="+mj-lt"/>
              </a:rPr>
              <a:t>President (ex-officio, non-voting): </a:t>
            </a:r>
            <a:r>
              <a:rPr lang="en-US" sz="900" b="1">
                <a:solidFill>
                  <a:srgbClr val="592B8A"/>
                </a:solidFill>
                <a:latin typeface="+mj-lt"/>
              </a:rPr>
              <a:t>Robin Wiener</a:t>
            </a:r>
            <a:endParaRPr lang="en-US" sz="900">
              <a:solidFill>
                <a:srgbClr val="592B8A"/>
              </a:solidFill>
              <a:latin typeface="+mj-lt"/>
            </a:endParaRPr>
          </a:p>
          <a:p>
            <a:pPr algn="ctr"/>
            <a:endParaRPr lang="en-US" sz="900" b="1">
              <a:solidFill>
                <a:srgbClr val="592B8A"/>
              </a:solidFill>
              <a:latin typeface="+mj-lt"/>
            </a:endParaRPr>
          </a:p>
        </p:txBody>
      </p:sp>
      <p:sp>
        <p:nvSpPr>
          <p:cNvPr id="6" name="Text Box 6">
            <a:extLst>
              <a:ext uri="{FF2B5EF4-FFF2-40B4-BE49-F238E27FC236}">
                <a16:creationId xmlns:a16="http://schemas.microsoft.com/office/drawing/2014/main" id="{A45C26D7-2A62-E782-1438-462F7345799B}"/>
              </a:ext>
            </a:extLst>
          </p:cNvPr>
          <p:cNvSpPr txBox="1">
            <a:spLocks noChangeArrowheads="1"/>
          </p:cNvSpPr>
          <p:nvPr/>
        </p:nvSpPr>
        <p:spPr bwMode="auto">
          <a:xfrm>
            <a:off x="8063739" y="2251351"/>
            <a:ext cx="4134937" cy="3724096"/>
          </a:xfrm>
          <a:prstGeom prst="rect">
            <a:avLst/>
          </a:prstGeom>
          <a:ln w="12700">
            <a:noFill/>
            <a:headEnd/>
            <a:tailEnd/>
          </a:ln>
        </p:spPr>
        <p:style>
          <a:lnRef idx="2">
            <a:schemeClr val="accent2"/>
          </a:lnRef>
          <a:fillRef idx="1">
            <a:schemeClr val="lt1"/>
          </a:fillRef>
          <a:effectRef idx="0">
            <a:schemeClr val="accent2"/>
          </a:effectRef>
          <a:fontRef idx="minor">
            <a:schemeClr val="dk1"/>
          </a:fontRef>
        </p:style>
        <p:txBody>
          <a:bodyPr wrap="square" lIns="91440" tIns="45720" rIns="91440" bIns="45720" anchor="t">
            <a:spAutoFit/>
          </a:bodyPr>
          <a:lstStyle/>
          <a:p>
            <a:pPr algn="ctr"/>
            <a:r>
              <a:rPr lang="en-US" sz="1100" b="1" i="1" dirty="0">
                <a:solidFill>
                  <a:srgbClr val="592B8A"/>
                </a:solidFill>
                <a:latin typeface="+mj-lt"/>
              </a:rPr>
              <a:t>Chapter/Regional Voting Representatives *(21)</a:t>
            </a:r>
          </a:p>
          <a:p>
            <a:pPr marL="115888">
              <a:tabLst>
                <a:tab pos="914400" algn="l"/>
                <a:tab pos="1033463" algn="l"/>
              </a:tabLst>
            </a:pPr>
            <a:r>
              <a:rPr lang="en-US" sz="800" u="sng" dirty="0">
                <a:solidFill>
                  <a:srgbClr val="592B8A"/>
                </a:solidFill>
                <a:latin typeface="+mj-lt"/>
              </a:rPr>
              <a:t>2023-2025</a:t>
            </a:r>
          </a:p>
          <a:p>
            <a:pPr marL="115888">
              <a:tabLst>
                <a:tab pos="1030288" algn="l"/>
              </a:tabLst>
            </a:pPr>
            <a:r>
              <a:rPr lang="en-US" sz="800" dirty="0">
                <a:solidFill>
                  <a:srgbClr val="592B8A"/>
                </a:solidFill>
                <a:latin typeface="+mj-lt"/>
              </a:rPr>
              <a:t>Gulf Coast	Becky Proler (Southeast Core Supply)</a:t>
            </a:r>
          </a:p>
          <a:p>
            <a:pPr marL="115888">
              <a:tabLst>
                <a:tab pos="1030288" algn="l"/>
              </a:tabLst>
            </a:pPr>
            <a:r>
              <a:rPr lang="en-US" sz="800" dirty="0">
                <a:solidFill>
                  <a:srgbClr val="592B8A"/>
                </a:solidFill>
                <a:latin typeface="+mj-lt"/>
              </a:rPr>
              <a:t>	</a:t>
            </a:r>
            <a:r>
              <a:rPr lang="en-US" sz="800" dirty="0" err="1">
                <a:solidFill>
                  <a:srgbClr val="592B8A"/>
                </a:solidFill>
                <a:latin typeface="+mj-lt"/>
              </a:rPr>
              <a:t>Add’l</a:t>
            </a:r>
            <a:r>
              <a:rPr lang="en-US" sz="800" dirty="0">
                <a:solidFill>
                  <a:srgbClr val="592B8A"/>
                </a:solidFill>
                <a:latin typeface="+mj-lt"/>
              </a:rPr>
              <a:t> Voting Rep: Alton Schaubhut (CMC Inc)</a:t>
            </a:r>
          </a:p>
          <a:p>
            <a:pPr marL="115888">
              <a:tabLst>
                <a:tab pos="1030288" algn="l"/>
              </a:tabLst>
            </a:pPr>
            <a:r>
              <a:rPr lang="en-US" sz="800" dirty="0">
                <a:solidFill>
                  <a:srgbClr val="592B8A"/>
                </a:solidFill>
                <a:latin typeface="+mj-lt"/>
              </a:rPr>
              <a:t>Michigan: 	Jim Neidert (Winston Bros Iron &amp; Metal Co. Inc)</a:t>
            </a:r>
          </a:p>
          <a:p>
            <a:pPr marL="115888">
              <a:tabLst>
                <a:tab pos="1030288" algn="l"/>
              </a:tabLst>
            </a:pPr>
            <a:r>
              <a:rPr lang="en-US" sz="800" dirty="0">
                <a:solidFill>
                  <a:srgbClr val="592B8A"/>
                </a:solidFill>
                <a:latin typeface="+mj-lt"/>
              </a:rPr>
              <a:t>New Jersey:  	Michael Miller (George’s Salvage)</a:t>
            </a:r>
          </a:p>
          <a:p>
            <a:pPr marL="115570">
              <a:tabLst>
                <a:tab pos="1030288" algn="l"/>
              </a:tabLst>
            </a:pPr>
            <a:r>
              <a:rPr lang="en-US" sz="800" dirty="0">
                <a:solidFill>
                  <a:srgbClr val="592B8A"/>
                </a:solidFill>
                <a:latin typeface="+mj-lt"/>
                <a:cs typeface="Calibri"/>
              </a:rPr>
              <a:t>Ohio Valley:        Josh </a:t>
            </a:r>
            <a:r>
              <a:rPr lang="en-US" sz="800" dirty="0" err="1">
                <a:solidFill>
                  <a:srgbClr val="592B8A"/>
                </a:solidFill>
                <a:latin typeface="+mj-lt"/>
                <a:cs typeface="Calibri"/>
              </a:rPr>
              <a:t>Gensic</a:t>
            </a:r>
            <a:r>
              <a:rPr lang="en-US" sz="800" dirty="0">
                <a:solidFill>
                  <a:srgbClr val="592B8A"/>
                </a:solidFill>
                <a:latin typeface="+mj-lt"/>
                <a:cs typeface="Calibri"/>
              </a:rPr>
              <a:t> (Audubon Metals LLC)</a:t>
            </a:r>
          </a:p>
          <a:p>
            <a:pPr marL="115570">
              <a:tabLst>
                <a:tab pos="1030288" algn="l"/>
              </a:tabLst>
            </a:pPr>
            <a:r>
              <a:rPr lang="en-US" sz="800" dirty="0">
                <a:solidFill>
                  <a:srgbClr val="592B8A"/>
                </a:solidFill>
                <a:latin typeface="+mj-lt"/>
                <a:cs typeface="Calibri"/>
              </a:rPr>
              <a:t>Southeast	Bill Sulak (Ferrous Processing &amp; Trading)</a:t>
            </a:r>
          </a:p>
          <a:p>
            <a:pPr marL="115570">
              <a:tabLst>
                <a:tab pos="1030288" algn="l"/>
              </a:tabLst>
            </a:pPr>
            <a:r>
              <a:rPr lang="en-US" sz="800" dirty="0">
                <a:solidFill>
                  <a:srgbClr val="592B8A"/>
                </a:solidFill>
                <a:latin typeface="+mj-lt"/>
                <a:cs typeface="Calibri"/>
              </a:rPr>
              <a:t>	</a:t>
            </a:r>
            <a:r>
              <a:rPr lang="en-US" sz="800" dirty="0" err="1">
                <a:solidFill>
                  <a:srgbClr val="592B8A"/>
                </a:solidFill>
                <a:latin typeface="+mj-lt"/>
                <a:cs typeface="Calibri"/>
              </a:rPr>
              <a:t>Add’l</a:t>
            </a:r>
            <a:r>
              <a:rPr lang="en-US" sz="800" dirty="0">
                <a:solidFill>
                  <a:srgbClr val="592B8A"/>
                </a:solidFill>
                <a:latin typeface="+mj-lt"/>
                <a:cs typeface="Calibri"/>
              </a:rPr>
              <a:t> Voting Rep: Barry Wolff (</a:t>
            </a:r>
            <a:r>
              <a:rPr lang="en-US" sz="600" dirty="0">
                <a:solidFill>
                  <a:srgbClr val="592B8A"/>
                </a:solidFill>
                <a:latin typeface="+mj-lt"/>
                <a:cs typeface="Calibri"/>
              </a:rPr>
              <a:t>Charleston Steel &amp; Metal Co.)</a:t>
            </a:r>
            <a:endParaRPr lang="en-US" sz="800" dirty="0">
              <a:solidFill>
                <a:srgbClr val="592B8A"/>
              </a:solidFill>
              <a:latin typeface="+mj-lt"/>
              <a:cs typeface="Calibri"/>
            </a:endParaRPr>
          </a:p>
          <a:p>
            <a:pPr marL="115888">
              <a:tabLst>
                <a:tab pos="1030288" algn="l"/>
              </a:tabLst>
            </a:pPr>
            <a:r>
              <a:rPr lang="en-US" sz="800" dirty="0">
                <a:solidFill>
                  <a:srgbClr val="592B8A"/>
                </a:solidFill>
                <a:latin typeface="+mj-lt"/>
              </a:rPr>
              <a:t>Upper Midwest:	Ean </a:t>
            </a:r>
            <a:r>
              <a:rPr lang="en-US" sz="800" dirty="0" err="1">
                <a:solidFill>
                  <a:srgbClr val="592B8A"/>
                </a:solidFill>
                <a:latin typeface="+mj-lt"/>
              </a:rPr>
              <a:t>Kuhlmey</a:t>
            </a:r>
            <a:r>
              <a:rPr lang="en-US" sz="800" dirty="0">
                <a:solidFill>
                  <a:srgbClr val="592B8A"/>
                </a:solidFill>
                <a:latin typeface="+mj-lt"/>
              </a:rPr>
              <a:t> (Crow Wing Recycling)</a:t>
            </a:r>
          </a:p>
          <a:p>
            <a:pPr marL="115888">
              <a:tabLst>
                <a:tab pos="1030288" algn="l"/>
              </a:tabLst>
            </a:pPr>
            <a:r>
              <a:rPr lang="en-US" sz="800" dirty="0">
                <a:solidFill>
                  <a:srgbClr val="592B8A"/>
                </a:solidFill>
                <a:latin typeface="+mj-lt"/>
              </a:rPr>
              <a:t>West Coast:  	Sandy Brooks (SA Recycling)</a:t>
            </a:r>
          </a:p>
          <a:p>
            <a:pPr marL="115888">
              <a:tabLst>
                <a:tab pos="914400" algn="l"/>
                <a:tab pos="1033463" algn="l"/>
              </a:tabLst>
            </a:pPr>
            <a:endParaRPr lang="en-US" sz="800" u="sng" dirty="0">
              <a:solidFill>
                <a:srgbClr val="592B8A"/>
              </a:solidFill>
              <a:latin typeface="+mj-lt"/>
            </a:endParaRPr>
          </a:p>
          <a:p>
            <a:pPr marL="115888">
              <a:tabLst>
                <a:tab pos="914400" algn="l"/>
                <a:tab pos="1033463" algn="l"/>
              </a:tabLst>
            </a:pPr>
            <a:r>
              <a:rPr lang="en-US" sz="800" u="sng" dirty="0">
                <a:solidFill>
                  <a:srgbClr val="592B8A"/>
                </a:solidFill>
                <a:latin typeface="+mj-lt"/>
              </a:rPr>
              <a:t>2024-2026</a:t>
            </a:r>
          </a:p>
          <a:p>
            <a:pPr marL="115888">
              <a:tabLst>
                <a:tab pos="1033463" algn="l"/>
                <a:tab pos="1143000" algn="l"/>
              </a:tabLst>
            </a:pPr>
            <a:r>
              <a:rPr lang="en-US" sz="800" dirty="0">
                <a:solidFill>
                  <a:srgbClr val="592B8A"/>
                </a:solidFill>
                <a:latin typeface="+mj-lt"/>
              </a:rPr>
              <a:t>Empire	Rob </a:t>
            </a:r>
            <a:r>
              <a:rPr lang="en-US" sz="800" dirty="0" err="1">
                <a:solidFill>
                  <a:srgbClr val="592B8A"/>
                </a:solidFill>
                <a:latin typeface="+mj-lt"/>
              </a:rPr>
              <a:t>Piscatelli</a:t>
            </a:r>
            <a:r>
              <a:rPr lang="en-US" sz="800" dirty="0">
                <a:solidFill>
                  <a:srgbClr val="592B8A"/>
                </a:solidFill>
                <a:latin typeface="+mj-lt"/>
              </a:rPr>
              <a:t> (Niagara Metals)</a:t>
            </a:r>
            <a:endParaRPr lang="en-US" sz="700" dirty="0">
              <a:solidFill>
                <a:srgbClr val="592B8A"/>
              </a:solidFill>
              <a:latin typeface="+mj-lt"/>
            </a:endParaRPr>
          </a:p>
          <a:p>
            <a:pPr marL="115888">
              <a:tabLst>
                <a:tab pos="1033463" algn="l"/>
                <a:tab pos="1143000" algn="l"/>
              </a:tabLst>
            </a:pPr>
            <a:r>
              <a:rPr lang="en-US" sz="800" dirty="0">
                <a:solidFill>
                  <a:srgbClr val="592B8A"/>
                </a:solidFill>
                <a:latin typeface="+mj-lt"/>
              </a:rPr>
              <a:t>Indiana:       	Dave Bluestein </a:t>
            </a:r>
            <a:r>
              <a:rPr lang="en-US" sz="600" dirty="0">
                <a:solidFill>
                  <a:srgbClr val="592B8A"/>
                </a:solidFill>
                <a:latin typeface="+mj-lt"/>
              </a:rPr>
              <a:t>(Oscar </a:t>
            </a:r>
            <a:r>
              <a:rPr lang="en-US" sz="600" dirty="0" err="1">
                <a:solidFill>
                  <a:srgbClr val="592B8A"/>
                </a:solidFill>
                <a:latin typeface="+mj-lt"/>
              </a:rPr>
              <a:t>Winski</a:t>
            </a:r>
            <a:r>
              <a:rPr lang="en-US" sz="600" dirty="0">
                <a:solidFill>
                  <a:srgbClr val="592B8A"/>
                </a:solidFill>
                <a:latin typeface="+mj-lt"/>
              </a:rPr>
              <a:t> Co Inc) </a:t>
            </a:r>
          </a:p>
          <a:p>
            <a:pPr marL="115888">
              <a:tabLst>
                <a:tab pos="1033463" algn="l"/>
                <a:tab pos="1143000" algn="l"/>
              </a:tabLst>
            </a:pPr>
            <a:r>
              <a:rPr lang="en-US" sz="800" dirty="0">
                <a:solidFill>
                  <a:srgbClr val="592B8A"/>
                </a:solidFill>
                <a:latin typeface="+mj-lt"/>
              </a:rPr>
              <a:t>Mid-Atlantic:	Jason Brenner </a:t>
            </a:r>
            <a:r>
              <a:rPr lang="en-US" sz="600" dirty="0">
                <a:solidFill>
                  <a:srgbClr val="592B8A"/>
                </a:solidFill>
                <a:latin typeface="+mj-lt"/>
              </a:rPr>
              <a:t>(Brenner Recycling)</a:t>
            </a:r>
          </a:p>
          <a:p>
            <a:pPr marL="115888">
              <a:tabLst>
                <a:tab pos="1033463" algn="l"/>
                <a:tab pos="1143000" algn="l"/>
              </a:tabLst>
            </a:pPr>
            <a:r>
              <a:rPr lang="en-US" sz="800" dirty="0">
                <a:solidFill>
                  <a:srgbClr val="592B8A"/>
                </a:solidFill>
                <a:latin typeface="+mj-lt"/>
              </a:rPr>
              <a:t>Mid-America	Dan Becker (Becker Iron and Metal Inc)</a:t>
            </a:r>
          </a:p>
          <a:p>
            <a:pPr marL="115888">
              <a:tabLst>
                <a:tab pos="1033463" algn="l"/>
                <a:tab pos="1143000" algn="l"/>
              </a:tabLst>
            </a:pPr>
            <a:r>
              <a:rPr lang="en-US" sz="800" dirty="0">
                <a:solidFill>
                  <a:srgbClr val="592B8A"/>
                </a:solidFill>
                <a:latin typeface="+mj-lt"/>
              </a:rPr>
              <a:t>	</a:t>
            </a:r>
            <a:r>
              <a:rPr lang="en-US" sz="800" dirty="0" err="1">
                <a:solidFill>
                  <a:srgbClr val="592B8A"/>
                </a:solidFill>
                <a:latin typeface="+mj-lt"/>
              </a:rPr>
              <a:t>Add’l</a:t>
            </a:r>
            <a:r>
              <a:rPr lang="en-US" sz="800" dirty="0">
                <a:solidFill>
                  <a:srgbClr val="592B8A"/>
                </a:solidFill>
                <a:latin typeface="+mj-lt"/>
              </a:rPr>
              <a:t> Voting Rep: Zachary </a:t>
            </a:r>
            <a:r>
              <a:rPr lang="en-US" sz="800" dirty="0" err="1">
                <a:solidFill>
                  <a:srgbClr val="592B8A"/>
                </a:solidFill>
                <a:latin typeface="+mj-lt"/>
              </a:rPr>
              <a:t>Mallin</a:t>
            </a:r>
            <a:r>
              <a:rPr lang="en-US" sz="800" dirty="0">
                <a:solidFill>
                  <a:srgbClr val="592B8A"/>
                </a:solidFill>
                <a:latin typeface="+mj-lt"/>
              </a:rPr>
              <a:t> (</a:t>
            </a:r>
            <a:r>
              <a:rPr lang="en-US" sz="800" dirty="0" err="1">
                <a:solidFill>
                  <a:srgbClr val="592B8A"/>
                </a:solidFill>
                <a:latin typeface="+mj-lt"/>
              </a:rPr>
              <a:t>Mallin</a:t>
            </a:r>
            <a:r>
              <a:rPr lang="en-US" sz="800" dirty="0">
                <a:solidFill>
                  <a:srgbClr val="592B8A"/>
                </a:solidFill>
                <a:latin typeface="+mj-lt"/>
              </a:rPr>
              <a:t> Companies)</a:t>
            </a:r>
          </a:p>
          <a:p>
            <a:pPr marL="115888">
              <a:tabLst>
                <a:tab pos="1033463" algn="l"/>
                <a:tab pos="1143000" algn="l"/>
              </a:tabLst>
            </a:pPr>
            <a:r>
              <a:rPr lang="en-US" sz="800" dirty="0">
                <a:solidFill>
                  <a:srgbClr val="592B8A"/>
                </a:solidFill>
                <a:latin typeface="+mj-lt"/>
              </a:rPr>
              <a:t>New England: 	Eds Harding </a:t>
            </a:r>
            <a:r>
              <a:rPr lang="en-US" sz="600" dirty="0">
                <a:solidFill>
                  <a:srgbClr val="592B8A"/>
                </a:solidFill>
                <a:latin typeface="+mj-lt"/>
              </a:rPr>
              <a:t>(Harding Metals Inc)</a:t>
            </a:r>
          </a:p>
          <a:p>
            <a:pPr marL="115888">
              <a:tabLst>
                <a:tab pos="1033463" algn="l"/>
                <a:tab pos="1143000" algn="l"/>
              </a:tabLst>
            </a:pPr>
            <a:r>
              <a:rPr lang="en-US" sz="800" dirty="0">
                <a:solidFill>
                  <a:srgbClr val="592B8A"/>
                </a:solidFill>
                <a:latin typeface="+mj-lt"/>
              </a:rPr>
              <a:t>New York: 	Pat </a:t>
            </a:r>
            <a:r>
              <a:rPr lang="en-US" sz="800" dirty="0" err="1">
                <a:solidFill>
                  <a:srgbClr val="592B8A"/>
                </a:solidFill>
                <a:latin typeface="+mj-lt"/>
              </a:rPr>
              <a:t>Capasso</a:t>
            </a:r>
            <a:r>
              <a:rPr lang="en-US" sz="800" dirty="0">
                <a:solidFill>
                  <a:srgbClr val="592B8A"/>
                </a:solidFill>
                <a:latin typeface="+mj-lt"/>
              </a:rPr>
              <a:t> </a:t>
            </a:r>
            <a:r>
              <a:rPr lang="en-US" sz="600" dirty="0">
                <a:solidFill>
                  <a:srgbClr val="592B8A"/>
                </a:solidFill>
                <a:latin typeface="+mj-lt"/>
              </a:rPr>
              <a:t>(</a:t>
            </a:r>
            <a:r>
              <a:rPr lang="en-US" sz="600" dirty="0" err="1">
                <a:solidFill>
                  <a:srgbClr val="592B8A"/>
                </a:solidFill>
                <a:latin typeface="+mj-lt"/>
              </a:rPr>
              <a:t>Pascap</a:t>
            </a:r>
            <a:r>
              <a:rPr lang="en-US" sz="600" dirty="0">
                <a:solidFill>
                  <a:srgbClr val="592B8A"/>
                </a:solidFill>
                <a:latin typeface="+mj-lt"/>
              </a:rPr>
              <a:t> Co Inc)</a:t>
            </a:r>
          </a:p>
          <a:p>
            <a:pPr marL="115888">
              <a:tabLst>
                <a:tab pos="1033463" algn="l"/>
                <a:tab pos="1143000" algn="l"/>
              </a:tabLst>
            </a:pPr>
            <a:r>
              <a:rPr lang="en-US" sz="800" dirty="0">
                <a:solidFill>
                  <a:srgbClr val="592B8A"/>
                </a:solidFill>
                <a:latin typeface="+mj-lt"/>
              </a:rPr>
              <a:t>N. Ohio:	Eric Phillips </a:t>
            </a:r>
            <a:r>
              <a:rPr lang="en-US" sz="600" dirty="0">
                <a:solidFill>
                  <a:srgbClr val="592B8A"/>
                </a:solidFill>
                <a:latin typeface="+mj-lt"/>
              </a:rPr>
              <a:t>(</a:t>
            </a:r>
            <a:r>
              <a:rPr lang="en-US" sz="600" dirty="0" err="1">
                <a:solidFill>
                  <a:srgbClr val="592B8A"/>
                </a:solidFill>
                <a:latin typeface="+mj-lt"/>
              </a:rPr>
              <a:t>Kripke</a:t>
            </a:r>
            <a:r>
              <a:rPr lang="en-US" sz="600" dirty="0">
                <a:solidFill>
                  <a:srgbClr val="592B8A"/>
                </a:solidFill>
                <a:latin typeface="+mj-lt"/>
              </a:rPr>
              <a:t> Enterprises Inc.)</a:t>
            </a:r>
          </a:p>
          <a:p>
            <a:pPr marL="115888">
              <a:tabLst>
                <a:tab pos="1033463" algn="l"/>
                <a:tab pos="1143000" algn="l"/>
              </a:tabLst>
            </a:pPr>
            <a:r>
              <a:rPr lang="en-US" sz="800" dirty="0">
                <a:solidFill>
                  <a:srgbClr val="592B8A"/>
                </a:solidFill>
                <a:latin typeface="+mj-lt"/>
              </a:rPr>
              <a:t>Pacific NW: 	Elected Voting Rep: Jacqueline Lotzkar </a:t>
            </a:r>
            <a:r>
              <a:rPr lang="en-US" sz="600" dirty="0">
                <a:solidFill>
                  <a:srgbClr val="592B8A"/>
                </a:solidFill>
                <a:latin typeface="+mj-lt"/>
              </a:rPr>
              <a:t>(Pacific Metals</a:t>
            </a:r>
          </a:p>
          <a:p>
            <a:pPr marL="115888">
              <a:tabLst>
                <a:tab pos="1033463" algn="l"/>
                <a:tab pos="1143000" algn="l"/>
              </a:tabLst>
            </a:pPr>
            <a:r>
              <a:rPr lang="en-US" sz="600" dirty="0">
                <a:solidFill>
                  <a:srgbClr val="592B8A"/>
                </a:solidFill>
                <a:latin typeface="+mj-lt"/>
              </a:rPr>
              <a:t>	 Recycling International)</a:t>
            </a:r>
            <a:endParaRPr lang="en-US" sz="800" dirty="0">
              <a:solidFill>
                <a:srgbClr val="592B8A"/>
              </a:solidFill>
              <a:latin typeface="+mj-lt"/>
            </a:endParaRPr>
          </a:p>
          <a:p>
            <a:pPr marL="115888">
              <a:tabLst>
                <a:tab pos="1033463" algn="l"/>
                <a:tab pos="1143000" algn="l"/>
              </a:tabLst>
            </a:pPr>
            <a:r>
              <a:rPr lang="en-US" sz="800" dirty="0">
                <a:solidFill>
                  <a:srgbClr val="592B8A"/>
                </a:solidFill>
                <a:latin typeface="+mj-lt"/>
              </a:rPr>
              <a:t>PSI: 	Tamara Mayberry </a:t>
            </a:r>
            <a:r>
              <a:rPr lang="en-US" sz="600" dirty="0">
                <a:solidFill>
                  <a:srgbClr val="592B8A"/>
                </a:solidFill>
                <a:latin typeface="+mj-lt"/>
              </a:rPr>
              <a:t>(Pioneer Industries International)</a:t>
            </a:r>
            <a:endParaRPr lang="en-US" sz="700" dirty="0">
              <a:solidFill>
                <a:srgbClr val="592B8A"/>
              </a:solidFill>
              <a:latin typeface="+mj-lt"/>
            </a:endParaRPr>
          </a:p>
          <a:p>
            <a:pPr marL="115888">
              <a:tabLst>
                <a:tab pos="1033463" algn="l"/>
                <a:tab pos="1143000" algn="l"/>
              </a:tabLst>
            </a:pPr>
            <a:r>
              <a:rPr lang="en-US" sz="800" dirty="0">
                <a:solidFill>
                  <a:srgbClr val="592B8A"/>
                </a:solidFill>
                <a:latin typeface="+mj-lt"/>
              </a:rPr>
              <a:t>Pittsburgh: 	Jay </a:t>
            </a:r>
            <a:r>
              <a:rPr lang="en-US" sz="800" dirty="0" err="1">
                <a:solidFill>
                  <a:srgbClr val="592B8A"/>
                </a:solidFill>
                <a:latin typeface="+mj-lt"/>
              </a:rPr>
              <a:t>Lenick</a:t>
            </a:r>
            <a:r>
              <a:rPr lang="en-US" sz="800" dirty="0">
                <a:solidFill>
                  <a:srgbClr val="592B8A"/>
                </a:solidFill>
                <a:latin typeface="+mj-lt"/>
              </a:rPr>
              <a:t> </a:t>
            </a:r>
            <a:r>
              <a:rPr lang="en-US" sz="600" dirty="0">
                <a:solidFill>
                  <a:srgbClr val="592B8A"/>
                </a:solidFill>
                <a:latin typeface="+mj-lt"/>
              </a:rPr>
              <a:t>(The </a:t>
            </a:r>
            <a:r>
              <a:rPr lang="en-US" sz="600" dirty="0" err="1">
                <a:solidFill>
                  <a:srgbClr val="592B8A"/>
                </a:solidFill>
                <a:latin typeface="+mj-lt"/>
              </a:rPr>
              <a:t>Lenick</a:t>
            </a:r>
            <a:r>
              <a:rPr lang="en-US" sz="600" dirty="0">
                <a:solidFill>
                  <a:srgbClr val="592B8A"/>
                </a:solidFill>
                <a:latin typeface="+mj-lt"/>
              </a:rPr>
              <a:t> Co)</a:t>
            </a:r>
          </a:p>
          <a:p>
            <a:pPr marL="115888">
              <a:tabLst>
                <a:tab pos="1033463" algn="l"/>
                <a:tab pos="1143000" algn="l"/>
              </a:tabLst>
            </a:pPr>
            <a:r>
              <a:rPr lang="en-US" sz="800" dirty="0">
                <a:solidFill>
                  <a:srgbClr val="592B8A"/>
                </a:solidFill>
                <a:latin typeface="+mj-lt"/>
              </a:rPr>
              <a:t>Rocky Mountain: 	Sarah </a:t>
            </a:r>
            <a:r>
              <a:rPr lang="en-US" sz="800" dirty="0" err="1">
                <a:solidFill>
                  <a:srgbClr val="592B8A"/>
                </a:solidFill>
                <a:latin typeface="+mj-lt"/>
              </a:rPr>
              <a:t>Willcutts</a:t>
            </a:r>
            <a:r>
              <a:rPr lang="en-US" sz="800" dirty="0">
                <a:solidFill>
                  <a:srgbClr val="592B8A"/>
                </a:solidFill>
                <a:latin typeface="+mj-lt"/>
              </a:rPr>
              <a:t> </a:t>
            </a:r>
            <a:r>
              <a:rPr lang="en-US" sz="600" dirty="0">
                <a:solidFill>
                  <a:srgbClr val="592B8A"/>
                </a:solidFill>
                <a:latin typeface="+mj-lt"/>
              </a:rPr>
              <a:t>(Andersen’s Sales &amp; Salvage Inc)</a:t>
            </a:r>
          </a:p>
          <a:p>
            <a:pPr marL="115888">
              <a:tabLst>
                <a:tab pos="914400" algn="l"/>
                <a:tab pos="1033463" algn="l"/>
              </a:tabLst>
            </a:pPr>
            <a:endParaRPr lang="en-US" sz="800" u="sng" dirty="0">
              <a:solidFill>
                <a:srgbClr val="592B8A"/>
              </a:solidFill>
              <a:latin typeface="+mj-lt"/>
            </a:endParaRPr>
          </a:p>
          <a:p>
            <a:pPr marL="115888">
              <a:tabLst>
                <a:tab pos="1033463" algn="l"/>
                <a:tab pos="1143000" algn="l"/>
              </a:tabLst>
            </a:pPr>
            <a:endParaRPr lang="en-US" sz="900" dirty="0">
              <a:solidFill>
                <a:srgbClr val="592B8A"/>
              </a:solidFill>
              <a:latin typeface="+mj-lt"/>
            </a:endParaRPr>
          </a:p>
          <a:p>
            <a:pPr marL="115888">
              <a:tabLst>
                <a:tab pos="1030288" algn="l"/>
              </a:tabLst>
            </a:pPr>
            <a:r>
              <a:rPr lang="en-US" sz="800" dirty="0">
                <a:solidFill>
                  <a:srgbClr val="592B8A"/>
                </a:solidFill>
                <a:latin typeface="+mj-lt"/>
              </a:rPr>
              <a:t>*President, unless otherwise noted</a:t>
            </a:r>
          </a:p>
        </p:txBody>
      </p:sp>
      <p:sp>
        <p:nvSpPr>
          <p:cNvPr id="7" name="Text Box 7">
            <a:extLst>
              <a:ext uri="{FF2B5EF4-FFF2-40B4-BE49-F238E27FC236}">
                <a16:creationId xmlns:a16="http://schemas.microsoft.com/office/drawing/2014/main" id="{8027D5F3-A1A3-4BA0-B34E-DF2EBE3A35C5}"/>
              </a:ext>
            </a:extLst>
          </p:cNvPr>
          <p:cNvSpPr txBox="1">
            <a:spLocks noChangeArrowheads="1"/>
          </p:cNvSpPr>
          <p:nvPr/>
        </p:nvSpPr>
        <p:spPr bwMode="auto">
          <a:xfrm>
            <a:off x="4615959" y="2251351"/>
            <a:ext cx="2106414" cy="1815882"/>
          </a:xfrm>
          <a:prstGeom prst="rect">
            <a:avLst/>
          </a:prstGeom>
          <a:ln w="12700">
            <a:noFill/>
            <a:headEnd/>
            <a:tailEnd/>
          </a:ln>
        </p:spPr>
        <p:style>
          <a:lnRef idx="2">
            <a:schemeClr val="accent2"/>
          </a:lnRef>
          <a:fillRef idx="1">
            <a:schemeClr val="lt1"/>
          </a:fillRef>
          <a:effectRef idx="0">
            <a:schemeClr val="accent2"/>
          </a:effectRef>
          <a:fontRef idx="minor">
            <a:schemeClr val="dk1"/>
          </a:fontRef>
        </p:style>
        <p:txBody>
          <a:bodyPr wrap="square" lIns="91440" tIns="45720" rIns="91440" bIns="45720" anchor="t">
            <a:spAutoFit/>
          </a:bodyPr>
          <a:lstStyle/>
          <a:p>
            <a:pPr algn="ctr"/>
            <a:r>
              <a:rPr lang="en-US" sz="1100" b="1" i="1" dirty="0">
                <a:solidFill>
                  <a:srgbClr val="592B8A"/>
                </a:solidFill>
                <a:latin typeface="+mj-lt"/>
              </a:rPr>
              <a:t>Directors-at-Large (7)</a:t>
            </a:r>
          </a:p>
          <a:p>
            <a:pPr algn="ctr"/>
            <a:endParaRPr lang="en-US" sz="800" dirty="0">
              <a:solidFill>
                <a:srgbClr val="592B8A"/>
              </a:solidFill>
              <a:latin typeface="+mj-lt"/>
            </a:endParaRPr>
          </a:p>
          <a:p>
            <a:pPr marL="182880"/>
            <a:r>
              <a:rPr lang="en-US" sz="800" u="sng" dirty="0">
                <a:solidFill>
                  <a:srgbClr val="592B8A"/>
                </a:solidFill>
                <a:latin typeface="+mj-lt"/>
              </a:rPr>
              <a:t>2023-2025</a:t>
            </a:r>
          </a:p>
          <a:p>
            <a:pPr marL="182880"/>
            <a:r>
              <a:rPr lang="en-US" sz="800" dirty="0">
                <a:solidFill>
                  <a:srgbClr val="592B8A"/>
                </a:solidFill>
                <a:latin typeface="+mj-lt"/>
              </a:rPr>
              <a:t>Andrew Lincoln </a:t>
            </a:r>
            <a:r>
              <a:rPr lang="en-US" sz="600" dirty="0">
                <a:solidFill>
                  <a:srgbClr val="592B8A"/>
                </a:solidFill>
                <a:latin typeface="+mj-lt"/>
              </a:rPr>
              <a:t>(Lincoln Recycling)</a:t>
            </a:r>
          </a:p>
          <a:p>
            <a:pPr marL="182880"/>
            <a:r>
              <a:rPr lang="en-US" sz="800" dirty="0">
                <a:solidFill>
                  <a:srgbClr val="592B8A"/>
                </a:solidFill>
                <a:latin typeface="+mj-lt"/>
              </a:rPr>
              <a:t>Nidhi Turakhia </a:t>
            </a:r>
            <a:r>
              <a:rPr lang="en-US" sz="600" dirty="0">
                <a:solidFill>
                  <a:srgbClr val="592B8A"/>
                </a:solidFill>
                <a:latin typeface="+mj-lt"/>
              </a:rPr>
              <a:t>(Allied Alloys)</a:t>
            </a:r>
            <a:endParaRPr lang="en-US" sz="800" dirty="0">
              <a:solidFill>
                <a:srgbClr val="592B8A"/>
              </a:solidFill>
              <a:latin typeface="+mj-lt"/>
            </a:endParaRPr>
          </a:p>
          <a:p>
            <a:pPr marL="182880"/>
            <a:r>
              <a:rPr lang="en-US" sz="800" dirty="0">
                <a:solidFill>
                  <a:srgbClr val="592B8A"/>
                </a:solidFill>
                <a:latin typeface="+mj-lt"/>
              </a:rPr>
              <a:t>Scott Miller (Sims)</a:t>
            </a:r>
          </a:p>
          <a:p>
            <a:pPr marL="182880"/>
            <a:endParaRPr lang="en-US" sz="800" dirty="0">
              <a:solidFill>
                <a:srgbClr val="592B8A"/>
              </a:solidFill>
              <a:latin typeface="+mj-lt"/>
            </a:endParaRPr>
          </a:p>
          <a:p>
            <a:pPr marL="182880"/>
            <a:r>
              <a:rPr lang="en-US" sz="900" u="sng" dirty="0">
                <a:solidFill>
                  <a:srgbClr val="592B8A"/>
                </a:solidFill>
                <a:latin typeface="+mj-lt"/>
              </a:rPr>
              <a:t>2024 – 2026 </a:t>
            </a:r>
          </a:p>
          <a:p>
            <a:pPr marL="182880"/>
            <a:r>
              <a:rPr lang="en-US" sz="900" dirty="0">
                <a:solidFill>
                  <a:srgbClr val="592B8A"/>
                </a:solidFill>
                <a:latin typeface="+mj-lt"/>
                <a:cs typeface="Calibri"/>
              </a:rPr>
              <a:t>Chip Koplin </a:t>
            </a:r>
            <a:r>
              <a:rPr lang="en-US" sz="600" i="1" dirty="0">
                <a:solidFill>
                  <a:srgbClr val="592B8A"/>
                </a:solidFill>
                <a:latin typeface="+mj-lt"/>
                <a:cs typeface="Calibri"/>
              </a:rPr>
              <a:t>(Radius Recycling)</a:t>
            </a:r>
          </a:p>
          <a:p>
            <a:pPr marL="182880"/>
            <a:r>
              <a:rPr lang="en-US" sz="900" dirty="0">
                <a:solidFill>
                  <a:srgbClr val="592B8A"/>
                </a:solidFill>
                <a:latin typeface="+mj-lt"/>
                <a:cs typeface="Calibri"/>
              </a:rPr>
              <a:t>Sandy Pierce </a:t>
            </a:r>
            <a:r>
              <a:rPr lang="en-US" sz="600" i="1" dirty="0">
                <a:solidFill>
                  <a:srgbClr val="592B8A"/>
                </a:solidFill>
                <a:latin typeface="+mj-lt"/>
                <a:cs typeface="Calibri"/>
              </a:rPr>
              <a:t>(BASF Corporation)</a:t>
            </a:r>
            <a:endParaRPr lang="en-US" sz="900" i="1" dirty="0">
              <a:solidFill>
                <a:srgbClr val="592B8A"/>
              </a:solidFill>
              <a:latin typeface="+mj-lt"/>
              <a:cs typeface="Calibri"/>
            </a:endParaRPr>
          </a:p>
          <a:p>
            <a:pPr marL="182880"/>
            <a:r>
              <a:rPr lang="en-US" sz="900" dirty="0">
                <a:solidFill>
                  <a:srgbClr val="592B8A"/>
                </a:solidFill>
                <a:latin typeface="+mj-lt"/>
                <a:cs typeface="Calibri"/>
              </a:rPr>
              <a:t>Aaron Plitt </a:t>
            </a:r>
            <a:r>
              <a:rPr lang="en-US" sz="600" i="1" dirty="0">
                <a:solidFill>
                  <a:srgbClr val="592B8A"/>
                </a:solidFill>
                <a:latin typeface="+mj-lt"/>
                <a:cs typeface="Calibri"/>
              </a:rPr>
              <a:t>(AMG Resources Group)</a:t>
            </a:r>
          </a:p>
          <a:p>
            <a:pPr marL="182880"/>
            <a:r>
              <a:rPr lang="en-US" sz="900" dirty="0">
                <a:solidFill>
                  <a:srgbClr val="592B8A"/>
                </a:solidFill>
                <a:latin typeface="+mj-lt"/>
                <a:cs typeface="Calibri"/>
              </a:rPr>
              <a:t>Andy Wahl </a:t>
            </a:r>
            <a:r>
              <a:rPr lang="en-US" sz="600" i="1" dirty="0">
                <a:solidFill>
                  <a:srgbClr val="592B8A"/>
                </a:solidFill>
                <a:latin typeface="+mj-lt"/>
                <a:cs typeface="Calibri"/>
              </a:rPr>
              <a:t>(Stratton Metals LLC)</a:t>
            </a:r>
            <a:endParaRPr lang="en-US" sz="700" i="1" dirty="0">
              <a:solidFill>
                <a:srgbClr val="592B8A"/>
              </a:solidFill>
              <a:latin typeface="+mj-lt"/>
            </a:endParaRPr>
          </a:p>
          <a:p>
            <a:endParaRPr lang="en-US" sz="800" dirty="0">
              <a:solidFill>
                <a:srgbClr val="592B8A"/>
              </a:solidFill>
              <a:latin typeface="+mj-lt"/>
            </a:endParaRPr>
          </a:p>
        </p:txBody>
      </p:sp>
      <p:sp>
        <p:nvSpPr>
          <p:cNvPr id="8" name="Line 8">
            <a:extLst>
              <a:ext uri="{FF2B5EF4-FFF2-40B4-BE49-F238E27FC236}">
                <a16:creationId xmlns:a16="http://schemas.microsoft.com/office/drawing/2014/main" id="{270A3258-419C-C3F6-C7B1-45E778713952}"/>
              </a:ext>
            </a:extLst>
          </p:cNvPr>
          <p:cNvSpPr>
            <a:spLocks noChangeShapeType="1"/>
          </p:cNvSpPr>
          <p:nvPr/>
        </p:nvSpPr>
        <p:spPr bwMode="auto">
          <a:xfrm>
            <a:off x="1149445" y="2035104"/>
            <a:ext cx="9406475" cy="30204"/>
          </a:xfrm>
          <a:prstGeom prst="line">
            <a:avLst/>
          </a:prstGeom>
          <a:noFill/>
          <a:ln w="19050">
            <a:solidFill>
              <a:srgbClr val="592B8A"/>
            </a:solidFill>
            <a:round/>
            <a:headEnd/>
            <a:tailEnd/>
          </a:ln>
        </p:spPr>
        <p:txBody>
          <a:bodyPr wrap="none" anchor="ctr"/>
          <a:lstStyle/>
          <a:p>
            <a:endParaRPr lang="en-US" sz="1600">
              <a:latin typeface="+mj-lt"/>
            </a:endParaRPr>
          </a:p>
        </p:txBody>
      </p:sp>
      <p:sp>
        <p:nvSpPr>
          <p:cNvPr id="9" name="Text Box 11">
            <a:extLst>
              <a:ext uri="{FF2B5EF4-FFF2-40B4-BE49-F238E27FC236}">
                <a16:creationId xmlns:a16="http://schemas.microsoft.com/office/drawing/2014/main" id="{05B3FE4B-B60E-3D72-5C9E-1963CD0B19E4}"/>
              </a:ext>
            </a:extLst>
          </p:cNvPr>
          <p:cNvSpPr txBox="1">
            <a:spLocks noChangeArrowheads="1"/>
          </p:cNvSpPr>
          <p:nvPr/>
        </p:nvSpPr>
        <p:spPr bwMode="auto">
          <a:xfrm>
            <a:off x="2151014" y="2242289"/>
            <a:ext cx="2651673" cy="4201150"/>
          </a:xfrm>
          <a:prstGeom prst="rect">
            <a:avLst/>
          </a:prstGeom>
          <a:ln w="12700">
            <a:noFill/>
            <a:headEnd/>
            <a:tailEnd/>
          </a:ln>
        </p:spPr>
        <p:style>
          <a:lnRef idx="2">
            <a:schemeClr val="accent2"/>
          </a:lnRef>
          <a:fillRef idx="1">
            <a:schemeClr val="lt1"/>
          </a:fillRef>
          <a:effectRef idx="0">
            <a:schemeClr val="accent2"/>
          </a:effectRef>
          <a:fontRef idx="minor">
            <a:schemeClr val="dk1"/>
          </a:fontRef>
        </p:style>
        <p:txBody>
          <a:bodyPr wrap="square" lIns="91440" tIns="45720" rIns="91440" bIns="45720" anchor="t">
            <a:spAutoFit/>
          </a:bodyPr>
          <a:lstStyle/>
          <a:p>
            <a:pPr algn="ctr"/>
            <a:r>
              <a:rPr lang="en-US" sz="1100" b="1" i="1" dirty="0">
                <a:solidFill>
                  <a:srgbClr val="592B8A"/>
                </a:solidFill>
                <a:latin typeface="+mj-lt"/>
                <a:ea typeface="Calibri"/>
                <a:cs typeface="Calibri"/>
              </a:rPr>
              <a:t>Division Directors (18)</a:t>
            </a:r>
          </a:p>
          <a:p>
            <a:pPr marL="274320"/>
            <a:endParaRPr lang="en-US" sz="800" u="sng" dirty="0">
              <a:solidFill>
                <a:srgbClr val="592B8A"/>
              </a:solidFill>
              <a:latin typeface="+mj-lt"/>
            </a:endParaRPr>
          </a:p>
          <a:p>
            <a:pPr marL="274320"/>
            <a:r>
              <a:rPr lang="en-US" sz="800" u="sng" dirty="0">
                <a:solidFill>
                  <a:srgbClr val="592B8A"/>
                </a:solidFill>
                <a:latin typeface="+mj-lt"/>
                <a:ea typeface="Calibri"/>
                <a:cs typeface="Calibri"/>
              </a:rPr>
              <a:t>Electronics Division</a:t>
            </a:r>
          </a:p>
          <a:p>
            <a:pPr marL="274320"/>
            <a:r>
              <a:rPr lang="en-US" sz="800" dirty="0">
                <a:solidFill>
                  <a:srgbClr val="592B8A"/>
                </a:solidFill>
                <a:latin typeface="+mj-lt"/>
                <a:ea typeface="Calibri"/>
                <a:cs typeface="Calibri"/>
              </a:rPr>
              <a:t>Matthew Young </a:t>
            </a:r>
            <a:r>
              <a:rPr lang="en-US" sz="600" dirty="0">
                <a:solidFill>
                  <a:srgbClr val="592B8A"/>
                </a:solidFill>
                <a:latin typeface="+mj-lt"/>
                <a:ea typeface="Calibri"/>
                <a:cs typeface="Calibri"/>
              </a:rPr>
              <a:t>(Electronics Value Recovery Inc)</a:t>
            </a:r>
          </a:p>
          <a:p>
            <a:pPr marL="274320"/>
            <a:r>
              <a:rPr lang="en-US" sz="800" dirty="0">
                <a:solidFill>
                  <a:srgbClr val="592B8A"/>
                </a:solidFill>
                <a:latin typeface="+mj-lt"/>
                <a:ea typeface="Calibri"/>
                <a:cs typeface="Calibri"/>
              </a:rPr>
              <a:t>Adam Shine </a:t>
            </a:r>
            <a:r>
              <a:rPr lang="en-US" sz="600" dirty="0">
                <a:solidFill>
                  <a:srgbClr val="592B8A"/>
                </a:solidFill>
                <a:latin typeface="+mj-lt"/>
                <a:ea typeface="Calibri"/>
                <a:cs typeface="Calibri"/>
              </a:rPr>
              <a:t>(</a:t>
            </a:r>
            <a:r>
              <a:rPr lang="en-US" sz="600" dirty="0" err="1">
                <a:solidFill>
                  <a:srgbClr val="592B8A"/>
                </a:solidFill>
                <a:latin typeface="+mj-lt"/>
                <a:ea typeface="Calibri"/>
                <a:cs typeface="Calibri"/>
              </a:rPr>
              <a:t>Sunnking</a:t>
            </a:r>
            <a:r>
              <a:rPr lang="en-US" sz="600" dirty="0">
                <a:solidFill>
                  <a:srgbClr val="592B8A"/>
                </a:solidFill>
                <a:latin typeface="+mj-lt"/>
                <a:ea typeface="Calibri"/>
                <a:cs typeface="Calibri"/>
              </a:rPr>
              <a:t> Inc)</a:t>
            </a:r>
          </a:p>
          <a:p>
            <a:pPr marL="274320"/>
            <a:r>
              <a:rPr lang="en-US" sz="800" dirty="0">
                <a:solidFill>
                  <a:srgbClr val="592B8A"/>
                </a:solidFill>
                <a:latin typeface="+mj-lt"/>
                <a:ea typeface="Calibri"/>
                <a:cs typeface="Calibri"/>
              </a:rPr>
              <a:t>Markus McDonell </a:t>
            </a:r>
            <a:r>
              <a:rPr lang="en-US" sz="600" dirty="0">
                <a:solidFill>
                  <a:srgbClr val="592B8A"/>
                </a:solidFill>
                <a:latin typeface="+mj-lt"/>
                <a:ea typeface="Calibri"/>
                <a:cs typeface="Calibri"/>
              </a:rPr>
              <a:t>(</a:t>
            </a:r>
            <a:r>
              <a:rPr lang="en-US" sz="600" dirty="0" err="1">
                <a:solidFill>
                  <a:srgbClr val="592B8A"/>
                </a:solidFill>
                <a:latin typeface="+mj-lt"/>
                <a:ea typeface="Calibri"/>
                <a:cs typeface="Calibri"/>
              </a:rPr>
              <a:t>Sadoff</a:t>
            </a:r>
            <a:r>
              <a:rPr lang="en-US" sz="600" dirty="0">
                <a:solidFill>
                  <a:srgbClr val="592B8A"/>
                </a:solidFill>
                <a:latin typeface="+mj-lt"/>
                <a:ea typeface="Calibri"/>
                <a:cs typeface="Calibri"/>
              </a:rPr>
              <a:t>)</a:t>
            </a:r>
          </a:p>
          <a:p>
            <a:pPr marL="274320" algn="ctr"/>
            <a:endParaRPr lang="en-US" sz="800" u="sng" dirty="0">
              <a:solidFill>
                <a:srgbClr val="592B8A"/>
              </a:solidFill>
              <a:latin typeface="+mj-lt"/>
            </a:endParaRPr>
          </a:p>
          <a:p>
            <a:pPr marL="274320"/>
            <a:r>
              <a:rPr lang="en-US" sz="800" u="sng" dirty="0">
                <a:solidFill>
                  <a:srgbClr val="592B8A"/>
                </a:solidFill>
                <a:latin typeface="+mj-lt"/>
                <a:ea typeface="Calibri"/>
                <a:cs typeface="Calibri"/>
              </a:rPr>
              <a:t>Ferrous Division: </a:t>
            </a:r>
          </a:p>
          <a:p>
            <a:pPr marL="274320"/>
            <a:r>
              <a:rPr lang="en-US" sz="800" dirty="0">
                <a:solidFill>
                  <a:srgbClr val="592B8A"/>
                </a:solidFill>
                <a:latin typeface="+mj-lt"/>
                <a:ea typeface="Calibri"/>
                <a:cs typeface="Calibri"/>
              </a:rPr>
              <a:t>John Bianculli </a:t>
            </a:r>
            <a:r>
              <a:rPr lang="en-US" sz="600" dirty="0">
                <a:solidFill>
                  <a:srgbClr val="592B8A"/>
                </a:solidFill>
                <a:latin typeface="+mj-lt"/>
                <a:ea typeface="Calibri"/>
                <a:cs typeface="Calibri"/>
              </a:rPr>
              <a:t>(Trademark Metals Recycling LLC)</a:t>
            </a:r>
            <a:endParaRPr lang="en-US" sz="800" dirty="0">
              <a:solidFill>
                <a:srgbClr val="592B8A"/>
              </a:solidFill>
              <a:latin typeface="+mj-lt"/>
              <a:ea typeface="Calibri"/>
              <a:cs typeface="Calibri"/>
            </a:endParaRPr>
          </a:p>
          <a:p>
            <a:pPr marL="274320"/>
            <a:r>
              <a:rPr lang="en-US" sz="800" dirty="0">
                <a:solidFill>
                  <a:srgbClr val="592B8A"/>
                </a:solidFill>
                <a:latin typeface="+mj-lt"/>
                <a:ea typeface="Calibri"/>
                <a:cs typeface="Calibri"/>
              </a:rPr>
              <a:t>Christine Gneiding </a:t>
            </a:r>
            <a:r>
              <a:rPr lang="en-US" sz="600" dirty="0">
                <a:solidFill>
                  <a:srgbClr val="592B8A"/>
                </a:solidFill>
                <a:latin typeface="+mj-lt"/>
                <a:ea typeface="Calibri"/>
                <a:cs typeface="Calibri"/>
              </a:rPr>
              <a:t>(Intra American Metals)</a:t>
            </a:r>
            <a:endParaRPr lang="en-US" sz="800" dirty="0">
              <a:solidFill>
                <a:srgbClr val="592B8A"/>
              </a:solidFill>
              <a:latin typeface="+mj-lt"/>
              <a:ea typeface="Calibri"/>
              <a:cs typeface="Calibri"/>
            </a:endParaRPr>
          </a:p>
          <a:p>
            <a:pPr marL="274320"/>
            <a:r>
              <a:rPr lang="en-US" sz="800" dirty="0">
                <a:solidFill>
                  <a:srgbClr val="592B8A"/>
                </a:solidFill>
                <a:latin typeface="+mj-lt"/>
                <a:ea typeface="Calibri"/>
                <a:cs typeface="Calibri"/>
              </a:rPr>
              <a:t>Adam Dumes </a:t>
            </a:r>
            <a:r>
              <a:rPr lang="en-US" sz="600" dirty="0">
                <a:solidFill>
                  <a:srgbClr val="592B8A"/>
                </a:solidFill>
                <a:latin typeface="+mj-lt"/>
                <a:ea typeface="Calibri"/>
                <a:cs typeface="Calibri"/>
              </a:rPr>
              <a:t>(Cohen Recycling)</a:t>
            </a:r>
          </a:p>
          <a:p>
            <a:pPr marL="274320" algn="ctr"/>
            <a:endParaRPr lang="en-US" sz="800" u="sng" dirty="0">
              <a:solidFill>
                <a:srgbClr val="592B8A"/>
              </a:solidFill>
              <a:latin typeface="+mj-lt"/>
            </a:endParaRPr>
          </a:p>
          <a:p>
            <a:pPr marL="274320"/>
            <a:r>
              <a:rPr lang="en-US" sz="800" u="sng" dirty="0">
                <a:solidFill>
                  <a:srgbClr val="592B8A"/>
                </a:solidFill>
                <a:latin typeface="+mj-lt"/>
                <a:ea typeface="Calibri"/>
                <a:cs typeface="Calibri"/>
              </a:rPr>
              <a:t>Nonferrous Division</a:t>
            </a:r>
          </a:p>
          <a:p>
            <a:pPr marL="274320"/>
            <a:r>
              <a:rPr lang="en-US" sz="800" dirty="0">
                <a:solidFill>
                  <a:srgbClr val="592B8A"/>
                </a:solidFill>
                <a:latin typeface="+mj-lt"/>
                <a:ea typeface="Calibri"/>
                <a:cs typeface="Calibri"/>
              </a:rPr>
              <a:t>David Bestwick </a:t>
            </a:r>
            <a:r>
              <a:rPr lang="en-US" sz="600" dirty="0">
                <a:solidFill>
                  <a:srgbClr val="592B8A"/>
                </a:solidFill>
                <a:latin typeface="+mj-lt"/>
                <a:ea typeface="Calibri"/>
                <a:cs typeface="Calibri"/>
              </a:rPr>
              <a:t>(Dominion Nickel Alloys)</a:t>
            </a:r>
          </a:p>
          <a:p>
            <a:pPr marL="274320"/>
            <a:r>
              <a:rPr lang="en-US" sz="800" dirty="0">
                <a:solidFill>
                  <a:srgbClr val="592B8A"/>
                </a:solidFill>
                <a:latin typeface="+mj-lt"/>
                <a:ea typeface="Calibri"/>
                <a:cs typeface="Calibri"/>
              </a:rPr>
              <a:t>Stephen Moss </a:t>
            </a:r>
            <a:r>
              <a:rPr lang="en-US" sz="600" dirty="0">
                <a:solidFill>
                  <a:srgbClr val="592B8A"/>
                </a:solidFill>
                <a:latin typeface="+mj-lt"/>
                <a:ea typeface="Calibri"/>
                <a:cs typeface="Calibri"/>
              </a:rPr>
              <a:t>(Stanton A Moss Inc)</a:t>
            </a:r>
          </a:p>
          <a:p>
            <a:pPr marL="274320"/>
            <a:r>
              <a:rPr lang="en-US" sz="800" dirty="0">
                <a:solidFill>
                  <a:srgbClr val="592B8A"/>
                </a:solidFill>
                <a:latin typeface="+mj-lt"/>
                <a:ea typeface="Calibri"/>
                <a:cs typeface="Calibri"/>
              </a:rPr>
              <a:t>Mary </a:t>
            </a:r>
            <a:r>
              <a:rPr lang="en-US" sz="800" dirty="0" err="1">
                <a:solidFill>
                  <a:srgbClr val="592B8A"/>
                </a:solidFill>
                <a:latin typeface="+mj-lt"/>
                <a:ea typeface="Calibri"/>
                <a:cs typeface="Calibri"/>
              </a:rPr>
              <a:t>Hlepas</a:t>
            </a:r>
            <a:r>
              <a:rPr lang="en-US" sz="800" dirty="0">
                <a:solidFill>
                  <a:srgbClr val="592B8A"/>
                </a:solidFill>
                <a:latin typeface="+mj-lt"/>
                <a:ea typeface="Calibri"/>
                <a:cs typeface="Calibri"/>
              </a:rPr>
              <a:t> </a:t>
            </a:r>
            <a:r>
              <a:rPr lang="en-US" sz="600" dirty="0">
                <a:solidFill>
                  <a:srgbClr val="592B8A"/>
                </a:solidFill>
                <a:latin typeface="+mj-lt"/>
                <a:ea typeface="Calibri"/>
                <a:cs typeface="Calibri"/>
              </a:rPr>
              <a:t>(Imperial Aluminum-Minerva)</a:t>
            </a:r>
          </a:p>
          <a:p>
            <a:pPr marL="274320"/>
            <a:endParaRPr lang="en-US" sz="800" u="sng" dirty="0">
              <a:solidFill>
                <a:srgbClr val="592B8A"/>
              </a:solidFill>
              <a:latin typeface="+mj-lt"/>
            </a:endParaRPr>
          </a:p>
          <a:p>
            <a:pPr marL="274320"/>
            <a:r>
              <a:rPr lang="en-US" sz="800" u="sng" dirty="0">
                <a:solidFill>
                  <a:srgbClr val="592B8A"/>
                </a:solidFill>
                <a:latin typeface="+mj-lt"/>
                <a:ea typeface="Calibri"/>
                <a:cs typeface="Calibri"/>
              </a:rPr>
              <a:t>Paper Division</a:t>
            </a:r>
          </a:p>
          <a:p>
            <a:pPr marL="274320"/>
            <a:r>
              <a:rPr lang="en-US" sz="800" dirty="0">
                <a:solidFill>
                  <a:srgbClr val="592B8A"/>
                </a:solidFill>
                <a:latin typeface="+mj-lt"/>
                <a:ea typeface="Calibri"/>
                <a:cs typeface="Calibri"/>
              </a:rPr>
              <a:t>Kathy Delano </a:t>
            </a:r>
            <a:r>
              <a:rPr lang="en-US" sz="600" dirty="0">
                <a:solidFill>
                  <a:srgbClr val="592B8A"/>
                </a:solidFill>
                <a:latin typeface="+mj-lt"/>
                <a:ea typeface="Calibri"/>
                <a:cs typeface="Calibri"/>
              </a:rPr>
              <a:t>(Texas Recycling, Inc)</a:t>
            </a:r>
          </a:p>
          <a:p>
            <a:pPr marL="274320"/>
            <a:r>
              <a:rPr lang="en-US" sz="800" dirty="0">
                <a:solidFill>
                  <a:srgbClr val="592B8A"/>
                </a:solidFill>
                <a:latin typeface="+mj-lt"/>
                <a:ea typeface="Calibri"/>
                <a:cs typeface="Calibri"/>
              </a:rPr>
              <a:t>Rick Post </a:t>
            </a:r>
            <a:r>
              <a:rPr lang="en-US" sz="600" dirty="0">
                <a:solidFill>
                  <a:srgbClr val="592B8A"/>
                </a:solidFill>
                <a:latin typeface="+mj-lt"/>
                <a:ea typeface="Calibri"/>
                <a:cs typeface="Calibri"/>
              </a:rPr>
              <a:t>(Padnos)</a:t>
            </a:r>
          </a:p>
          <a:p>
            <a:pPr marL="274320"/>
            <a:r>
              <a:rPr lang="en-US" sz="800" dirty="0">
                <a:solidFill>
                  <a:srgbClr val="592B8A"/>
                </a:solidFill>
                <a:latin typeface="+mj-lt"/>
                <a:ea typeface="Calibri"/>
                <a:cs typeface="Calibri"/>
              </a:rPr>
              <a:t>Shawn Logan </a:t>
            </a:r>
            <a:r>
              <a:rPr lang="en-US" sz="600" dirty="0">
                <a:solidFill>
                  <a:srgbClr val="592B8A"/>
                </a:solidFill>
                <a:latin typeface="+mj-lt"/>
                <a:ea typeface="Calibri"/>
                <a:cs typeface="Calibri"/>
              </a:rPr>
              <a:t>(WM)</a:t>
            </a:r>
          </a:p>
          <a:p>
            <a:pPr marL="274320"/>
            <a:endParaRPr lang="en-US" sz="800" u="sng" dirty="0">
              <a:solidFill>
                <a:srgbClr val="592B8A"/>
              </a:solidFill>
              <a:latin typeface="+mj-lt"/>
            </a:endParaRPr>
          </a:p>
          <a:p>
            <a:pPr marL="274320"/>
            <a:r>
              <a:rPr lang="en-US" sz="800" u="sng" dirty="0">
                <a:solidFill>
                  <a:srgbClr val="592B8A"/>
                </a:solidFill>
                <a:latin typeface="+mj-lt"/>
                <a:ea typeface="Calibri"/>
                <a:cs typeface="Calibri"/>
              </a:rPr>
              <a:t>Plastics Division</a:t>
            </a:r>
          </a:p>
          <a:p>
            <a:pPr marL="274320"/>
            <a:r>
              <a:rPr lang="en-US" sz="800" dirty="0">
                <a:solidFill>
                  <a:srgbClr val="592B8A"/>
                </a:solidFill>
                <a:effectLst/>
                <a:latin typeface="+mj-lt"/>
                <a:ea typeface="Calibri"/>
                <a:cs typeface="Calibri"/>
              </a:rPr>
              <a:t>Cherish </a:t>
            </a:r>
            <a:r>
              <a:rPr lang="en-US" sz="800" dirty="0" err="1">
                <a:solidFill>
                  <a:srgbClr val="592B8A"/>
                </a:solidFill>
                <a:latin typeface="+mj-lt"/>
                <a:ea typeface="Calibri"/>
                <a:cs typeface="Calibri"/>
              </a:rPr>
              <a:t>Changala</a:t>
            </a:r>
            <a:r>
              <a:rPr lang="en-US" sz="800" dirty="0">
                <a:solidFill>
                  <a:srgbClr val="592B8A"/>
                </a:solidFill>
                <a:latin typeface="+mj-lt"/>
                <a:ea typeface="Calibri"/>
                <a:cs typeface="Calibri"/>
              </a:rPr>
              <a:t> </a:t>
            </a:r>
            <a:r>
              <a:rPr lang="en-US" sz="600" dirty="0">
                <a:solidFill>
                  <a:srgbClr val="592B8A"/>
                </a:solidFill>
                <a:latin typeface="+mj-lt"/>
                <a:ea typeface="Calibri"/>
                <a:cs typeface="Calibri"/>
              </a:rPr>
              <a:t>(Revolution Recovery)</a:t>
            </a:r>
          </a:p>
          <a:p>
            <a:pPr marL="274320"/>
            <a:r>
              <a:rPr lang="en-US" sz="800" dirty="0">
                <a:solidFill>
                  <a:srgbClr val="592B8A"/>
                </a:solidFill>
                <a:latin typeface="+mj-lt"/>
                <a:ea typeface="Calibri"/>
                <a:cs typeface="Calibri"/>
              </a:rPr>
              <a:t>Shannon Crawford Gay </a:t>
            </a:r>
            <a:r>
              <a:rPr lang="en-US" sz="600" dirty="0">
                <a:solidFill>
                  <a:srgbClr val="592B8A"/>
                </a:solidFill>
                <a:latin typeface="+mj-lt"/>
                <a:ea typeface="Calibri"/>
                <a:cs typeface="Calibri"/>
              </a:rPr>
              <a:t>(WM)</a:t>
            </a:r>
          </a:p>
          <a:p>
            <a:pPr marL="274320"/>
            <a:r>
              <a:rPr lang="en-US" sz="800" dirty="0">
                <a:solidFill>
                  <a:srgbClr val="592B8A"/>
                </a:solidFill>
                <a:latin typeface="+mj-lt"/>
                <a:ea typeface="Calibri"/>
                <a:cs typeface="Calibri"/>
              </a:rPr>
              <a:t>Scott Saunders </a:t>
            </a:r>
            <a:r>
              <a:rPr lang="en-US" sz="600" dirty="0">
                <a:solidFill>
                  <a:srgbClr val="592B8A"/>
                </a:solidFill>
                <a:latin typeface="+mj-lt"/>
                <a:ea typeface="Calibri"/>
                <a:cs typeface="Calibri"/>
              </a:rPr>
              <a:t>(KW Recycling)</a:t>
            </a:r>
          </a:p>
          <a:p>
            <a:pPr marL="274320"/>
            <a:endParaRPr lang="en-US" sz="800" dirty="0">
              <a:solidFill>
                <a:srgbClr val="592B8A"/>
              </a:solidFill>
              <a:latin typeface="+mj-lt"/>
              <a:ea typeface="Calibri"/>
              <a:cs typeface="Calibri"/>
            </a:endParaRPr>
          </a:p>
          <a:p>
            <a:pPr marL="274320"/>
            <a:r>
              <a:rPr lang="en-US" sz="800" u="sng" dirty="0">
                <a:solidFill>
                  <a:srgbClr val="592B8A"/>
                </a:solidFill>
                <a:latin typeface="+mj-lt"/>
                <a:ea typeface="Calibri"/>
                <a:cs typeface="Calibri"/>
              </a:rPr>
              <a:t>Tire &amp; Rubber Division</a:t>
            </a:r>
          </a:p>
          <a:p>
            <a:pPr marL="274320"/>
            <a:r>
              <a:rPr lang="en-US" sz="800" dirty="0" err="1">
                <a:solidFill>
                  <a:srgbClr val="592B8A"/>
                </a:solidFill>
                <a:latin typeface="+mj-lt"/>
                <a:ea typeface="Calibri"/>
                <a:cs typeface="Calibri"/>
              </a:rPr>
              <a:t>Genti</a:t>
            </a:r>
            <a:r>
              <a:rPr lang="en-US" sz="800" dirty="0">
                <a:solidFill>
                  <a:srgbClr val="592B8A"/>
                </a:solidFill>
                <a:latin typeface="+mj-lt"/>
                <a:ea typeface="Calibri"/>
                <a:cs typeface="Calibri"/>
              </a:rPr>
              <a:t> Bardhi </a:t>
            </a:r>
            <a:r>
              <a:rPr lang="en-US" sz="600" dirty="0">
                <a:solidFill>
                  <a:srgbClr val="592B8A"/>
                </a:solidFill>
                <a:latin typeface="+mj-lt"/>
                <a:ea typeface="Calibri"/>
                <a:cs typeface="Calibri"/>
              </a:rPr>
              <a:t>(TRC Technical Rubber Company)</a:t>
            </a:r>
          </a:p>
          <a:p>
            <a:pPr marL="274320"/>
            <a:r>
              <a:rPr lang="en-US" sz="800" dirty="0">
                <a:solidFill>
                  <a:srgbClr val="592B8A"/>
                </a:solidFill>
                <a:latin typeface="+mj-lt"/>
                <a:ea typeface="Calibri"/>
                <a:cs typeface="Calibri"/>
              </a:rPr>
              <a:t>Mark Rannie </a:t>
            </a:r>
            <a:r>
              <a:rPr lang="en-US" sz="600" dirty="0">
                <a:solidFill>
                  <a:srgbClr val="592B8A"/>
                </a:solidFill>
                <a:latin typeface="+mj-lt"/>
                <a:ea typeface="Calibri"/>
                <a:cs typeface="Calibri"/>
              </a:rPr>
              <a:t>(Emanuel Tire LLC)</a:t>
            </a:r>
          </a:p>
          <a:p>
            <a:pPr marL="274320"/>
            <a:r>
              <a:rPr lang="en-US" sz="800" dirty="0">
                <a:solidFill>
                  <a:srgbClr val="592B8A"/>
                </a:solidFill>
                <a:latin typeface="+mj-lt"/>
                <a:ea typeface="Calibri"/>
                <a:cs typeface="Calibri"/>
              </a:rPr>
              <a:t>Kip Vincent </a:t>
            </a:r>
            <a:r>
              <a:rPr lang="en-US" sz="600" dirty="0">
                <a:solidFill>
                  <a:srgbClr val="592B8A"/>
                </a:solidFill>
                <a:latin typeface="+mj-lt"/>
                <a:ea typeface="Calibri"/>
                <a:cs typeface="Calibri"/>
              </a:rPr>
              <a:t>(Colt, Inc.)</a:t>
            </a:r>
            <a:endParaRPr lang="en-US" sz="800" dirty="0">
              <a:solidFill>
                <a:srgbClr val="592B8A"/>
              </a:solidFill>
              <a:latin typeface="+mj-lt"/>
              <a:ea typeface="Calibri"/>
              <a:cs typeface="Calibri"/>
            </a:endParaRPr>
          </a:p>
          <a:p>
            <a:pPr marL="274320"/>
            <a:endParaRPr lang="en-US" sz="800" dirty="0">
              <a:solidFill>
                <a:srgbClr val="592B8A"/>
              </a:solidFill>
              <a:latin typeface="+mj-lt"/>
              <a:ea typeface="Calibri"/>
              <a:cs typeface="Calibri"/>
            </a:endParaRPr>
          </a:p>
        </p:txBody>
      </p:sp>
      <p:sp>
        <p:nvSpPr>
          <p:cNvPr id="10" name="Text Box 12">
            <a:extLst>
              <a:ext uri="{FF2B5EF4-FFF2-40B4-BE49-F238E27FC236}">
                <a16:creationId xmlns:a16="http://schemas.microsoft.com/office/drawing/2014/main" id="{A040FFFE-8060-9F54-5206-7C8AE9A160E7}"/>
              </a:ext>
            </a:extLst>
          </p:cNvPr>
          <p:cNvSpPr txBox="1">
            <a:spLocks noChangeArrowheads="1"/>
          </p:cNvSpPr>
          <p:nvPr/>
        </p:nvSpPr>
        <p:spPr bwMode="auto">
          <a:xfrm>
            <a:off x="6553201" y="2251351"/>
            <a:ext cx="1643030" cy="969496"/>
          </a:xfrm>
          <a:prstGeom prst="rect">
            <a:avLst/>
          </a:prstGeom>
          <a:ln w="12700">
            <a:no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1100" b="1" i="1">
                <a:solidFill>
                  <a:srgbClr val="592B8A"/>
                </a:solidFill>
                <a:latin typeface="+mj-lt"/>
              </a:rPr>
              <a:t>Associate Director (1)</a:t>
            </a:r>
          </a:p>
          <a:p>
            <a:pPr marL="182880"/>
            <a:endParaRPr lang="en-US" sz="900" i="1">
              <a:solidFill>
                <a:srgbClr val="592B8A"/>
              </a:solidFill>
              <a:latin typeface="+mj-lt"/>
            </a:endParaRPr>
          </a:p>
          <a:p>
            <a:pPr marL="182880"/>
            <a:r>
              <a:rPr lang="en-US" sz="800">
                <a:solidFill>
                  <a:srgbClr val="592B8A"/>
                </a:solidFill>
                <a:latin typeface="+mj-lt"/>
              </a:rPr>
              <a:t>Sean Davidson </a:t>
            </a:r>
            <a:r>
              <a:rPr lang="en-US" sz="700">
                <a:solidFill>
                  <a:srgbClr val="592B8A"/>
                </a:solidFill>
                <a:latin typeface="+mj-lt"/>
              </a:rPr>
              <a:t>(Davis Index)</a:t>
            </a:r>
          </a:p>
          <a:p>
            <a:pPr algn="ctr"/>
            <a:endParaRPr lang="en-US" sz="1100" b="1" i="1">
              <a:solidFill>
                <a:srgbClr val="592B8A"/>
              </a:solidFill>
              <a:latin typeface="+mj-lt"/>
            </a:endParaRPr>
          </a:p>
        </p:txBody>
      </p:sp>
      <p:sp>
        <p:nvSpPr>
          <p:cNvPr id="11" name="Line 13">
            <a:extLst>
              <a:ext uri="{FF2B5EF4-FFF2-40B4-BE49-F238E27FC236}">
                <a16:creationId xmlns:a16="http://schemas.microsoft.com/office/drawing/2014/main" id="{FDF2DBBB-4BEF-8297-CDF4-6D1FBC86F678}"/>
              </a:ext>
            </a:extLst>
          </p:cNvPr>
          <p:cNvSpPr>
            <a:spLocks noChangeShapeType="1"/>
          </p:cNvSpPr>
          <p:nvPr/>
        </p:nvSpPr>
        <p:spPr bwMode="auto">
          <a:xfrm>
            <a:off x="1166752" y="2034290"/>
            <a:ext cx="0" cy="181055"/>
          </a:xfrm>
          <a:prstGeom prst="line">
            <a:avLst/>
          </a:prstGeom>
          <a:noFill/>
          <a:ln w="19050">
            <a:solidFill>
              <a:srgbClr val="592B8A"/>
            </a:solidFill>
            <a:round/>
            <a:headEnd/>
            <a:tailEnd/>
          </a:ln>
        </p:spPr>
        <p:txBody>
          <a:bodyPr/>
          <a:lstStyle/>
          <a:p>
            <a:endParaRPr lang="en-US" sz="1600">
              <a:latin typeface="+mj-lt"/>
            </a:endParaRPr>
          </a:p>
        </p:txBody>
      </p:sp>
      <p:sp>
        <p:nvSpPr>
          <p:cNvPr id="12" name="Line 14">
            <a:extLst>
              <a:ext uri="{FF2B5EF4-FFF2-40B4-BE49-F238E27FC236}">
                <a16:creationId xmlns:a16="http://schemas.microsoft.com/office/drawing/2014/main" id="{3CD59FD6-E410-B4DF-79BF-2CD4832BFD7D}"/>
              </a:ext>
            </a:extLst>
          </p:cNvPr>
          <p:cNvSpPr>
            <a:spLocks noChangeShapeType="1"/>
          </p:cNvSpPr>
          <p:nvPr/>
        </p:nvSpPr>
        <p:spPr bwMode="auto">
          <a:xfrm>
            <a:off x="10555920" y="2064229"/>
            <a:ext cx="5262" cy="206143"/>
          </a:xfrm>
          <a:prstGeom prst="line">
            <a:avLst/>
          </a:prstGeom>
          <a:noFill/>
          <a:ln w="19050">
            <a:solidFill>
              <a:srgbClr val="592B8A"/>
            </a:solidFill>
            <a:round/>
            <a:headEnd/>
            <a:tailEnd/>
          </a:ln>
        </p:spPr>
        <p:txBody>
          <a:bodyPr/>
          <a:lstStyle/>
          <a:p>
            <a:endParaRPr lang="en-US" sz="1600">
              <a:latin typeface="+mj-lt"/>
            </a:endParaRPr>
          </a:p>
        </p:txBody>
      </p:sp>
      <p:sp>
        <p:nvSpPr>
          <p:cNvPr id="14" name="Line 17">
            <a:extLst>
              <a:ext uri="{FF2B5EF4-FFF2-40B4-BE49-F238E27FC236}">
                <a16:creationId xmlns:a16="http://schemas.microsoft.com/office/drawing/2014/main" id="{D10F8B72-F58E-AB30-D776-6933C3494682}"/>
              </a:ext>
            </a:extLst>
          </p:cNvPr>
          <p:cNvSpPr>
            <a:spLocks noChangeShapeType="1"/>
          </p:cNvSpPr>
          <p:nvPr/>
        </p:nvSpPr>
        <p:spPr bwMode="auto">
          <a:xfrm>
            <a:off x="3609341" y="2039634"/>
            <a:ext cx="0" cy="175711"/>
          </a:xfrm>
          <a:prstGeom prst="line">
            <a:avLst/>
          </a:prstGeom>
          <a:noFill/>
          <a:ln w="19050">
            <a:solidFill>
              <a:srgbClr val="592B8A"/>
            </a:solidFill>
            <a:round/>
            <a:headEnd/>
            <a:tailEnd/>
          </a:ln>
        </p:spPr>
        <p:txBody>
          <a:bodyPr/>
          <a:lstStyle/>
          <a:p>
            <a:endParaRPr lang="en-US" sz="1600">
              <a:latin typeface="+mj-lt"/>
            </a:endParaRPr>
          </a:p>
        </p:txBody>
      </p:sp>
      <p:sp>
        <p:nvSpPr>
          <p:cNvPr id="15" name="Line 15">
            <a:extLst>
              <a:ext uri="{FF2B5EF4-FFF2-40B4-BE49-F238E27FC236}">
                <a16:creationId xmlns:a16="http://schemas.microsoft.com/office/drawing/2014/main" id="{18CB2359-CD27-7E91-D37B-000CE48DBBA9}"/>
              </a:ext>
            </a:extLst>
          </p:cNvPr>
          <p:cNvSpPr>
            <a:spLocks noChangeShapeType="1"/>
          </p:cNvSpPr>
          <p:nvPr/>
        </p:nvSpPr>
        <p:spPr bwMode="auto">
          <a:xfrm>
            <a:off x="5836540" y="1704080"/>
            <a:ext cx="0" cy="463220"/>
          </a:xfrm>
          <a:prstGeom prst="line">
            <a:avLst/>
          </a:prstGeom>
          <a:noFill/>
          <a:ln w="19050">
            <a:solidFill>
              <a:srgbClr val="592B8A"/>
            </a:solidFill>
            <a:round/>
            <a:headEnd/>
            <a:tailEnd/>
          </a:ln>
        </p:spPr>
        <p:txBody>
          <a:bodyPr/>
          <a:lstStyle/>
          <a:p>
            <a:endParaRPr lang="en-US" sz="1600">
              <a:latin typeface="+mj-lt"/>
            </a:endParaRPr>
          </a:p>
        </p:txBody>
      </p:sp>
      <p:sp>
        <p:nvSpPr>
          <p:cNvPr id="16" name="Line 13">
            <a:extLst>
              <a:ext uri="{FF2B5EF4-FFF2-40B4-BE49-F238E27FC236}">
                <a16:creationId xmlns:a16="http://schemas.microsoft.com/office/drawing/2014/main" id="{2FD2C8B9-B8B5-E93B-5CB6-E357E447CF8A}"/>
              </a:ext>
            </a:extLst>
          </p:cNvPr>
          <p:cNvSpPr>
            <a:spLocks noChangeShapeType="1"/>
          </p:cNvSpPr>
          <p:nvPr/>
        </p:nvSpPr>
        <p:spPr bwMode="auto">
          <a:xfrm>
            <a:off x="1152277" y="2811977"/>
            <a:ext cx="0" cy="181055"/>
          </a:xfrm>
          <a:prstGeom prst="line">
            <a:avLst/>
          </a:prstGeom>
          <a:noFill/>
          <a:ln w="19050">
            <a:solidFill>
              <a:srgbClr val="592B8A"/>
            </a:solidFill>
            <a:round/>
            <a:headEnd/>
            <a:tailEnd/>
          </a:ln>
        </p:spPr>
        <p:txBody>
          <a:bodyPr/>
          <a:lstStyle/>
          <a:p>
            <a:endParaRPr lang="en-US" sz="1600">
              <a:latin typeface="+mj-lt"/>
            </a:endParaRPr>
          </a:p>
        </p:txBody>
      </p:sp>
      <p:sp>
        <p:nvSpPr>
          <p:cNvPr id="17" name="Line 14">
            <a:extLst>
              <a:ext uri="{FF2B5EF4-FFF2-40B4-BE49-F238E27FC236}">
                <a16:creationId xmlns:a16="http://schemas.microsoft.com/office/drawing/2014/main" id="{5F1AD16F-4827-81BE-B85B-6A059B2C0F60}"/>
              </a:ext>
            </a:extLst>
          </p:cNvPr>
          <p:cNvSpPr>
            <a:spLocks noChangeShapeType="1"/>
          </p:cNvSpPr>
          <p:nvPr/>
        </p:nvSpPr>
        <p:spPr bwMode="auto">
          <a:xfrm>
            <a:off x="7334526" y="2069860"/>
            <a:ext cx="5262" cy="206143"/>
          </a:xfrm>
          <a:prstGeom prst="line">
            <a:avLst/>
          </a:prstGeom>
          <a:noFill/>
          <a:ln w="19050">
            <a:solidFill>
              <a:srgbClr val="592B8A"/>
            </a:solidFill>
            <a:round/>
            <a:headEnd/>
            <a:tailEnd/>
          </a:ln>
        </p:spPr>
        <p:txBody>
          <a:bodyPr/>
          <a:lstStyle/>
          <a:p>
            <a:endParaRPr lang="en-US" sz="1600">
              <a:latin typeface="+mj-lt"/>
            </a:endParaRPr>
          </a:p>
        </p:txBody>
      </p:sp>
      <p:sp>
        <p:nvSpPr>
          <p:cNvPr id="18" name="Text Box 5">
            <a:extLst>
              <a:ext uri="{FF2B5EF4-FFF2-40B4-BE49-F238E27FC236}">
                <a16:creationId xmlns:a16="http://schemas.microsoft.com/office/drawing/2014/main" id="{33E115A9-ADCE-3059-EEA7-16322B696D99}"/>
              </a:ext>
            </a:extLst>
          </p:cNvPr>
          <p:cNvSpPr txBox="1">
            <a:spLocks noChangeArrowheads="1"/>
          </p:cNvSpPr>
          <p:nvPr/>
        </p:nvSpPr>
        <p:spPr bwMode="auto">
          <a:xfrm>
            <a:off x="127588" y="2229726"/>
            <a:ext cx="2188109" cy="800219"/>
          </a:xfrm>
          <a:prstGeom prst="rect">
            <a:avLst/>
          </a:prstGeom>
          <a:ln w="12700">
            <a:no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1100" b="1" i="1">
                <a:solidFill>
                  <a:srgbClr val="592B8A"/>
                </a:solidFill>
                <a:latin typeface="+mj-lt"/>
              </a:rPr>
              <a:t>Immediate Past Chair (1)</a:t>
            </a:r>
          </a:p>
          <a:p>
            <a:pPr algn="ctr"/>
            <a:r>
              <a:rPr lang="en-US" sz="800">
                <a:solidFill>
                  <a:srgbClr val="592B8A"/>
                </a:solidFill>
                <a:latin typeface="+mj-lt"/>
              </a:rPr>
              <a:t>Brian Henesey (Rocky Mountain Recycling)</a:t>
            </a:r>
          </a:p>
          <a:p>
            <a:pPr algn="ctr"/>
            <a:endParaRPr lang="en-US" sz="800">
              <a:latin typeface="+mj-lt"/>
            </a:endParaRPr>
          </a:p>
        </p:txBody>
      </p:sp>
      <p:sp>
        <p:nvSpPr>
          <p:cNvPr id="19" name="Text Box 18">
            <a:extLst>
              <a:ext uri="{FF2B5EF4-FFF2-40B4-BE49-F238E27FC236}">
                <a16:creationId xmlns:a16="http://schemas.microsoft.com/office/drawing/2014/main" id="{4539230F-970C-78A9-6000-CE99427128F9}"/>
              </a:ext>
            </a:extLst>
          </p:cNvPr>
          <p:cNvSpPr txBox="1">
            <a:spLocks noChangeArrowheads="1"/>
          </p:cNvSpPr>
          <p:nvPr/>
        </p:nvSpPr>
        <p:spPr bwMode="auto">
          <a:xfrm>
            <a:off x="127589" y="2958425"/>
            <a:ext cx="2387011" cy="3046988"/>
          </a:xfrm>
          <a:prstGeom prst="rect">
            <a:avLst/>
          </a:prstGeom>
          <a:ln w="12700">
            <a:no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1100" b="1" i="1">
                <a:solidFill>
                  <a:srgbClr val="592B8A"/>
                </a:solidFill>
                <a:latin typeface="+mj-lt"/>
              </a:rPr>
              <a:t>Past Chairs/Presidents</a:t>
            </a:r>
          </a:p>
          <a:p>
            <a:pPr algn="ctr"/>
            <a:r>
              <a:rPr lang="en-US" sz="800">
                <a:solidFill>
                  <a:srgbClr val="592B8A"/>
                </a:solidFill>
                <a:latin typeface="+mj-lt"/>
              </a:rPr>
              <a:t>(</a:t>
            </a:r>
            <a:r>
              <a:rPr lang="en-US" sz="800" i="1">
                <a:solidFill>
                  <a:srgbClr val="592B8A"/>
                </a:solidFill>
                <a:latin typeface="+mj-lt"/>
              </a:rPr>
              <a:t>voting based on attendance</a:t>
            </a:r>
            <a:r>
              <a:rPr lang="en-US" sz="800">
                <a:solidFill>
                  <a:srgbClr val="592B8A"/>
                </a:solidFill>
                <a:latin typeface="+mj-lt"/>
              </a:rPr>
              <a:t>)</a:t>
            </a:r>
          </a:p>
          <a:p>
            <a:pPr marL="182880"/>
            <a:r>
              <a:rPr lang="en-US" sz="800">
                <a:solidFill>
                  <a:srgbClr val="592B8A"/>
                </a:solidFill>
                <a:latin typeface="+mj-lt"/>
              </a:rPr>
              <a:t>Richard Abrams </a:t>
            </a:r>
            <a:r>
              <a:rPr lang="en-US" sz="700">
                <a:solidFill>
                  <a:srgbClr val="592B8A"/>
                </a:solidFill>
                <a:latin typeface="+mj-lt"/>
              </a:rPr>
              <a:t>(Consolidated Scrap Resources)</a:t>
            </a:r>
            <a:endParaRPr lang="en-US" sz="800">
              <a:solidFill>
                <a:srgbClr val="592B8A"/>
              </a:solidFill>
              <a:latin typeface="+mj-lt"/>
            </a:endParaRPr>
          </a:p>
          <a:p>
            <a:pPr marL="182880"/>
            <a:r>
              <a:rPr lang="en-US" sz="800">
                <a:solidFill>
                  <a:srgbClr val="592B8A"/>
                </a:solidFill>
                <a:latin typeface="+mj-lt"/>
              </a:rPr>
              <a:t>George Adams (</a:t>
            </a:r>
            <a:r>
              <a:rPr lang="en-US" sz="700">
                <a:solidFill>
                  <a:srgbClr val="592B8A"/>
                </a:solidFill>
                <a:latin typeface="+mj-lt"/>
              </a:rPr>
              <a:t>SA Recycling)</a:t>
            </a:r>
            <a:endParaRPr lang="en-US" sz="800">
              <a:solidFill>
                <a:srgbClr val="592B8A"/>
              </a:solidFill>
              <a:latin typeface="+mj-lt"/>
            </a:endParaRPr>
          </a:p>
          <a:p>
            <a:pPr marL="182880"/>
            <a:r>
              <a:rPr lang="en-US" sz="800">
                <a:solidFill>
                  <a:srgbClr val="592B8A"/>
                </a:solidFill>
                <a:latin typeface="+mj-lt"/>
              </a:rPr>
              <a:t>Gary Champlin </a:t>
            </a:r>
            <a:r>
              <a:rPr lang="en-US" sz="500">
                <a:solidFill>
                  <a:srgbClr val="592B8A"/>
                </a:solidFill>
                <a:latin typeface="+mj-lt"/>
              </a:rPr>
              <a:t>(</a:t>
            </a:r>
            <a:r>
              <a:rPr lang="en-US" sz="700">
                <a:solidFill>
                  <a:srgbClr val="592B8A"/>
                </a:solidFill>
                <a:latin typeface="+mj-lt"/>
              </a:rPr>
              <a:t>Champlin Tire Recycling</a:t>
            </a:r>
            <a:r>
              <a:rPr lang="en-US" sz="500">
                <a:solidFill>
                  <a:srgbClr val="592B8A"/>
                </a:solidFill>
                <a:latin typeface="+mj-lt"/>
              </a:rPr>
              <a:t>)</a:t>
            </a:r>
          </a:p>
          <a:p>
            <a:pPr marL="182880"/>
            <a:r>
              <a:rPr lang="en-US" sz="800">
                <a:solidFill>
                  <a:srgbClr val="592B8A"/>
                </a:solidFill>
                <a:latin typeface="+mj-lt"/>
              </a:rPr>
              <a:t>Frank Cozzi (</a:t>
            </a:r>
            <a:r>
              <a:rPr lang="en-US" sz="700">
                <a:solidFill>
                  <a:srgbClr val="592B8A"/>
                </a:solidFill>
                <a:latin typeface="+mj-lt"/>
              </a:rPr>
              <a:t>Cozzi Recycling)</a:t>
            </a:r>
          </a:p>
          <a:p>
            <a:pPr marL="182880"/>
            <a:r>
              <a:rPr lang="en-US" sz="800">
                <a:solidFill>
                  <a:srgbClr val="592B8A"/>
                </a:solidFill>
                <a:latin typeface="+mj-lt"/>
              </a:rPr>
              <a:t>Joel Denbo (</a:t>
            </a:r>
            <a:r>
              <a:rPr lang="en-US" sz="700">
                <a:solidFill>
                  <a:srgbClr val="592B8A"/>
                </a:solidFill>
                <a:latin typeface="+mj-lt"/>
              </a:rPr>
              <a:t>SA Recycling)</a:t>
            </a:r>
          </a:p>
          <a:p>
            <a:pPr marL="182880"/>
            <a:r>
              <a:rPr lang="en-US" sz="800">
                <a:solidFill>
                  <a:srgbClr val="592B8A"/>
                </a:solidFill>
                <a:latin typeface="+mj-lt"/>
              </a:rPr>
              <a:t>Jim Fisher </a:t>
            </a:r>
            <a:r>
              <a:rPr lang="en-US" sz="700">
                <a:solidFill>
                  <a:srgbClr val="592B8A"/>
                </a:solidFill>
                <a:latin typeface="+mj-lt"/>
              </a:rPr>
              <a:t>(retired)</a:t>
            </a:r>
          </a:p>
          <a:p>
            <a:pPr marL="182880"/>
            <a:r>
              <a:rPr lang="en-US" sz="800">
                <a:solidFill>
                  <a:srgbClr val="592B8A"/>
                </a:solidFill>
                <a:latin typeface="+mj-lt"/>
              </a:rPr>
              <a:t>Arnie Gachman </a:t>
            </a:r>
            <a:r>
              <a:rPr lang="en-US" sz="700">
                <a:solidFill>
                  <a:srgbClr val="592B8A"/>
                </a:solidFill>
                <a:latin typeface="+mj-lt"/>
              </a:rPr>
              <a:t>(Gachman Metals &amp; Recycling)</a:t>
            </a:r>
            <a:endParaRPr lang="en-US" sz="800">
              <a:solidFill>
                <a:srgbClr val="592B8A"/>
              </a:solidFill>
              <a:latin typeface="+mj-lt"/>
            </a:endParaRPr>
          </a:p>
          <a:p>
            <a:pPr marL="182880"/>
            <a:r>
              <a:rPr lang="en-US" sz="800">
                <a:solidFill>
                  <a:srgbClr val="592B8A"/>
                </a:solidFill>
                <a:latin typeface="+mj-lt"/>
              </a:rPr>
              <a:t>Cap Grossman (</a:t>
            </a:r>
            <a:r>
              <a:rPr lang="en-US" sz="700">
                <a:solidFill>
                  <a:srgbClr val="592B8A"/>
                </a:solidFill>
                <a:latin typeface="+mj-lt"/>
              </a:rPr>
              <a:t>retired)</a:t>
            </a:r>
          </a:p>
          <a:p>
            <a:pPr marL="182880"/>
            <a:r>
              <a:rPr lang="en-US" sz="800">
                <a:solidFill>
                  <a:srgbClr val="592B8A"/>
                </a:solidFill>
                <a:latin typeface="+mj-lt"/>
              </a:rPr>
              <a:t>Sam Hummelstein </a:t>
            </a:r>
            <a:r>
              <a:rPr lang="en-US" sz="700">
                <a:solidFill>
                  <a:srgbClr val="592B8A"/>
                </a:solidFill>
                <a:latin typeface="+mj-lt"/>
              </a:rPr>
              <a:t>(retired)</a:t>
            </a:r>
          </a:p>
          <a:p>
            <a:pPr marL="182880"/>
            <a:r>
              <a:rPr lang="en-US" sz="800">
                <a:solidFill>
                  <a:srgbClr val="592B8A"/>
                </a:solidFill>
                <a:latin typeface="+mj-lt"/>
              </a:rPr>
              <a:t>Doug Kramer </a:t>
            </a:r>
            <a:r>
              <a:rPr lang="en-US" sz="700">
                <a:solidFill>
                  <a:srgbClr val="592B8A"/>
                </a:solidFill>
                <a:latin typeface="+mj-lt"/>
              </a:rPr>
              <a:t>(Kramer Metals)</a:t>
            </a:r>
          </a:p>
          <a:p>
            <a:pPr marL="182880"/>
            <a:r>
              <a:rPr lang="en-US" sz="800">
                <a:solidFill>
                  <a:srgbClr val="592B8A"/>
                </a:solidFill>
                <a:latin typeface="+mj-lt"/>
              </a:rPr>
              <a:t>Mark Lewon (</a:t>
            </a:r>
            <a:r>
              <a:rPr lang="en-US" sz="700">
                <a:solidFill>
                  <a:srgbClr val="592B8A"/>
                </a:solidFill>
                <a:latin typeface="+mj-lt"/>
              </a:rPr>
              <a:t>Utah Metal Works)</a:t>
            </a:r>
            <a:endParaRPr lang="en-US" sz="800">
              <a:solidFill>
                <a:srgbClr val="592B8A"/>
              </a:solidFill>
              <a:latin typeface="+mj-lt"/>
            </a:endParaRPr>
          </a:p>
          <a:p>
            <a:pPr marL="182880"/>
            <a:r>
              <a:rPr lang="en-US" sz="800">
                <a:solidFill>
                  <a:srgbClr val="592B8A"/>
                </a:solidFill>
                <a:latin typeface="+mj-lt"/>
              </a:rPr>
              <a:t>Howard Meyers </a:t>
            </a:r>
            <a:r>
              <a:rPr lang="en-US" sz="700">
                <a:solidFill>
                  <a:srgbClr val="592B8A"/>
                </a:solidFill>
                <a:latin typeface="+mj-lt"/>
              </a:rPr>
              <a:t>(Quexco)</a:t>
            </a:r>
          </a:p>
          <a:p>
            <a:pPr marL="182880"/>
            <a:r>
              <a:rPr lang="en-US" sz="800">
                <a:solidFill>
                  <a:srgbClr val="592B8A"/>
                </a:solidFill>
                <a:latin typeface="+mj-lt"/>
              </a:rPr>
              <a:t>Shelley Padnos  </a:t>
            </a:r>
            <a:r>
              <a:rPr lang="en-US" sz="700">
                <a:solidFill>
                  <a:srgbClr val="592B8A"/>
                </a:solidFill>
                <a:latin typeface="+mj-lt"/>
              </a:rPr>
              <a:t>(Padnos)</a:t>
            </a:r>
          </a:p>
          <a:p>
            <a:pPr marL="182880"/>
            <a:r>
              <a:rPr lang="en-US" sz="800">
                <a:solidFill>
                  <a:srgbClr val="592B8A"/>
                </a:solidFill>
                <a:latin typeface="+mj-lt"/>
              </a:rPr>
              <a:t>John Sacco </a:t>
            </a:r>
            <a:r>
              <a:rPr lang="en-US" sz="700">
                <a:solidFill>
                  <a:srgbClr val="592B8A"/>
                </a:solidFill>
                <a:latin typeface="+mj-lt"/>
              </a:rPr>
              <a:t>(Sierra Recycling &amp; Demolition)</a:t>
            </a:r>
          </a:p>
          <a:p>
            <a:pPr marL="182562"/>
            <a:r>
              <a:rPr lang="en-US" sz="700">
                <a:solidFill>
                  <a:srgbClr val="592B8A"/>
                </a:solidFill>
                <a:latin typeface="+mj-lt"/>
              </a:rPr>
              <a:t>Brian Shine (Manitoba)</a:t>
            </a:r>
          </a:p>
          <a:p>
            <a:pPr marL="182562"/>
            <a:r>
              <a:rPr lang="en-US" sz="800">
                <a:solidFill>
                  <a:srgbClr val="592B8A"/>
                </a:solidFill>
                <a:latin typeface="+mj-lt"/>
              </a:rPr>
              <a:t>Cricket Williams </a:t>
            </a:r>
            <a:r>
              <a:rPr lang="en-US" sz="700">
                <a:solidFill>
                  <a:srgbClr val="592B8A"/>
                </a:solidFill>
                <a:latin typeface="+mj-lt"/>
              </a:rPr>
              <a:t>(Davis Industries)</a:t>
            </a:r>
          </a:p>
          <a:p>
            <a:pPr marL="182562"/>
            <a:r>
              <a:rPr lang="en-US" sz="800">
                <a:solidFill>
                  <a:srgbClr val="592B8A"/>
                </a:solidFill>
                <a:latin typeface="+mj-lt"/>
              </a:rPr>
              <a:t>Sandy Shapiro </a:t>
            </a:r>
            <a:r>
              <a:rPr lang="en-US" sz="700">
                <a:solidFill>
                  <a:srgbClr val="592B8A"/>
                </a:solidFill>
                <a:latin typeface="+mj-lt"/>
              </a:rPr>
              <a:t>(In memoriam)</a:t>
            </a:r>
          </a:p>
          <a:p>
            <a:pPr marL="182562"/>
            <a:r>
              <a:rPr lang="en-US" sz="800">
                <a:solidFill>
                  <a:srgbClr val="592B8A"/>
                </a:solidFill>
                <a:latin typeface="+mj-lt"/>
              </a:rPr>
              <a:t>Jerry Simms (</a:t>
            </a:r>
            <a:r>
              <a:rPr lang="en-US" sz="700">
                <a:solidFill>
                  <a:srgbClr val="592B8A"/>
                </a:solidFill>
                <a:latin typeface="+mj-lt"/>
              </a:rPr>
              <a:t>In memoriam</a:t>
            </a:r>
            <a:r>
              <a:rPr lang="en-US" sz="800">
                <a:solidFill>
                  <a:srgbClr val="592B8A"/>
                </a:solidFill>
                <a:latin typeface="+mj-lt"/>
              </a:rPr>
              <a:t>)</a:t>
            </a:r>
          </a:p>
          <a:p>
            <a:pPr algn="ctr"/>
            <a:endParaRPr lang="en-US" sz="800">
              <a:solidFill>
                <a:srgbClr val="592B8A"/>
              </a:solidFill>
              <a:latin typeface="+mj-lt"/>
            </a:endParaRPr>
          </a:p>
          <a:p>
            <a:pPr algn="ctr"/>
            <a:endParaRPr lang="en-US" sz="800">
              <a:solidFill>
                <a:srgbClr val="592B8A"/>
              </a:solidFill>
              <a:latin typeface="+mj-lt"/>
            </a:endParaRPr>
          </a:p>
        </p:txBody>
      </p:sp>
    </p:spTree>
    <p:extLst>
      <p:ext uri="{BB962C8B-B14F-4D97-AF65-F5344CB8AC3E}">
        <p14:creationId xmlns:p14="http://schemas.microsoft.com/office/powerpoint/2010/main" val="1400866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4EC5299E-4DBC-7BFB-0A8C-AF926CEC99B4}"/>
              </a:ext>
            </a:extLst>
          </p:cNvPr>
          <p:cNvSpPr txBox="1"/>
          <p:nvPr/>
        </p:nvSpPr>
        <p:spPr>
          <a:xfrm>
            <a:off x="11170411" y="6425628"/>
            <a:ext cx="102870" cy="174407"/>
          </a:xfrm>
          <a:prstGeom prst="rect">
            <a:avLst/>
          </a:prstGeom>
        </p:spPr>
        <p:txBody>
          <a:bodyPr vert="horz" wrap="square" lIns="0" tIns="12700" rIns="0" bIns="0" rtlCol="0">
            <a:spAutoFit/>
          </a:bodyPr>
          <a:lstStyle/>
          <a:p>
            <a:pPr marL="12700">
              <a:lnSpc>
                <a:spcPct val="100000"/>
              </a:lnSpc>
              <a:spcBef>
                <a:spcPts val="100"/>
              </a:spcBef>
            </a:pPr>
            <a:r>
              <a:rPr sz="1050" spc="-50">
                <a:solidFill>
                  <a:srgbClr val="888888"/>
                </a:solidFill>
                <a:latin typeface="Verdana" panose="020B0604030504040204" pitchFamily="34" charset="0"/>
                <a:ea typeface="Verdana" panose="020B0604030504040204" pitchFamily="34" charset="0"/>
                <a:cs typeface="Calibri"/>
              </a:rPr>
              <a:t>4</a:t>
            </a:r>
            <a:endParaRPr sz="1050">
              <a:latin typeface="Verdana" panose="020B0604030504040204" pitchFamily="34" charset="0"/>
              <a:ea typeface="Verdana" panose="020B0604030504040204" pitchFamily="34" charset="0"/>
              <a:cs typeface="Calibri"/>
            </a:endParaRPr>
          </a:p>
        </p:txBody>
      </p:sp>
      <p:sp>
        <p:nvSpPr>
          <p:cNvPr id="3" name="object 4">
            <a:extLst>
              <a:ext uri="{FF2B5EF4-FFF2-40B4-BE49-F238E27FC236}">
                <a16:creationId xmlns:a16="http://schemas.microsoft.com/office/drawing/2014/main" id="{A32F5EB8-5C22-0D84-6B5A-8FDC805C8A9C}"/>
              </a:ext>
            </a:extLst>
          </p:cNvPr>
          <p:cNvSpPr txBox="1"/>
          <p:nvPr/>
        </p:nvSpPr>
        <p:spPr>
          <a:xfrm>
            <a:off x="3928285" y="895868"/>
            <a:ext cx="4159527" cy="382797"/>
          </a:xfrm>
          <a:prstGeom prst="rect">
            <a:avLst/>
          </a:prstGeom>
        </p:spPr>
        <p:txBody>
          <a:bodyPr vert="horz" wrap="square" lIns="0" tIns="13335" rIns="0" bIns="0" rtlCol="0">
            <a:spAutoFit/>
          </a:bodyPr>
          <a:lstStyle/>
          <a:p>
            <a:pPr marL="12700">
              <a:lnSpc>
                <a:spcPct val="100000"/>
              </a:lnSpc>
              <a:spcBef>
                <a:spcPts val="105"/>
              </a:spcBef>
            </a:pPr>
            <a:r>
              <a:rPr sz="2400" b="1">
                <a:solidFill>
                  <a:srgbClr val="592B8A"/>
                </a:solidFill>
                <a:latin typeface="Verdana" panose="020B0604030504040204" pitchFamily="34" charset="0"/>
                <a:ea typeface="Verdana" panose="020B0604030504040204" pitchFamily="34" charset="0"/>
                <a:cs typeface="Calibri"/>
              </a:rPr>
              <a:t>Board</a:t>
            </a:r>
            <a:r>
              <a:rPr sz="2400" b="1" spc="-60">
                <a:solidFill>
                  <a:srgbClr val="592B8A"/>
                </a:solidFill>
                <a:latin typeface="Verdana" panose="020B0604030504040204" pitchFamily="34" charset="0"/>
                <a:ea typeface="Verdana" panose="020B0604030504040204" pitchFamily="34" charset="0"/>
                <a:cs typeface="Calibri"/>
              </a:rPr>
              <a:t> </a:t>
            </a:r>
            <a:r>
              <a:rPr sz="2400" b="1">
                <a:solidFill>
                  <a:srgbClr val="592B8A"/>
                </a:solidFill>
                <a:latin typeface="Verdana" panose="020B0604030504040204" pitchFamily="34" charset="0"/>
                <a:ea typeface="Verdana" panose="020B0604030504040204" pitchFamily="34" charset="0"/>
                <a:cs typeface="Calibri"/>
              </a:rPr>
              <a:t>of</a:t>
            </a:r>
            <a:r>
              <a:rPr sz="2400" b="1" spc="-50">
                <a:solidFill>
                  <a:srgbClr val="592B8A"/>
                </a:solidFill>
                <a:latin typeface="Verdana" panose="020B0604030504040204" pitchFamily="34" charset="0"/>
                <a:ea typeface="Verdana" panose="020B0604030504040204" pitchFamily="34" charset="0"/>
                <a:cs typeface="Calibri"/>
              </a:rPr>
              <a:t> </a:t>
            </a:r>
            <a:r>
              <a:rPr sz="2400" b="1" spc="-10">
                <a:solidFill>
                  <a:srgbClr val="592B8A"/>
                </a:solidFill>
                <a:latin typeface="Verdana" panose="020B0604030504040204" pitchFamily="34" charset="0"/>
                <a:ea typeface="Verdana" panose="020B0604030504040204" pitchFamily="34" charset="0"/>
                <a:cs typeface="Calibri"/>
              </a:rPr>
              <a:t>Directors</a:t>
            </a:r>
            <a:endParaRPr sz="2400">
              <a:solidFill>
                <a:srgbClr val="592B8A"/>
              </a:solidFill>
              <a:latin typeface="Verdana" panose="020B0604030504040204" pitchFamily="34" charset="0"/>
              <a:ea typeface="Verdana" panose="020B0604030504040204" pitchFamily="34" charset="0"/>
              <a:cs typeface="Calibri"/>
            </a:endParaRPr>
          </a:p>
        </p:txBody>
      </p:sp>
      <p:grpSp>
        <p:nvGrpSpPr>
          <p:cNvPr id="4" name="object 5">
            <a:extLst>
              <a:ext uri="{FF2B5EF4-FFF2-40B4-BE49-F238E27FC236}">
                <a16:creationId xmlns:a16="http://schemas.microsoft.com/office/drawing/2014/main" id="{68FAAA11-C50C-6AD3-589C-A3EDD7B6E931}"/>
              </a:ext>
            </a:extLst>
          </p:cNvPr>
          <p:cNvGrpSpPr/>
          <p:nvPr/>
        </p:nvGrpSpPr>
        <p:grpSpPr>
          <a:xfrm>
            <a:off x="599694" y="1578534"/>
            <a:ext cx="10988040" cy="1986914"/>
            <a:chOff x="590169" y="1583816"/>
            <a:chExt cx="10988040" cy="1986914"/>
          </a:xfrm>
        </p:grpSpPr>
        <p:sp>
          <p:nvSpPr>
            <p:cNvPr id="5" name="object 6">
              <a:extLst>
                <a:ext uri="{FF2B5EF4-FFF2-40B4-BE49-F238E27FC236}">
                  <a16:creationId xmlns:a16="http://schemas.microsoft.com/office/drawing/2014/main" id="{6A102809-3D7A-3EFE-9284-7473DF46FD17}"/>
                </a:ext>
              </a:extLst>
            </p:cNvPr>
            <p:cNvSpPr/>
            <p:nvPr/>
          </p:nvSpPr>
          <p:spPr>
            <a:xfrm>
              <a:off x="5753861" y="1593341"/>
              <a:ext cx="36830" cy="1942464"/>
            </a:xfrm>
            <a:custGeom>
              <a:avLst/>
              <a:gdLst/>
              <a:ahLst/>
              <a:cxnLst/>
              <a:rect l="l" t="t" r="r" b="b"/>
              <a:pathLst>
                <a:path w="36829" h="1942464">
                  <a:moveTo>
                    <a:pt x="0" y="0"/>
                  </a:moveTo>
                  <a:lnTo>
                    <a:pt x="36703" y="1941995"/>
                  </a:lnTo>
                </a:path>
              </a:pathLst>
            </a:custGeom>
            <a:ln w="19050">
              <a:solidFill>
                <a:srgbClr val="000000"/>
              </a:solidFill>
            </a:ln>
          </p:spPr>
          <p:txBody>
            <a:bodyPr wrap="square" lIns="0" tIns="0" rIns="0" bIns="0" rtlCol="0"/>
            <a:lstStyle/>
            <a:p>
              <a:endParaRPr sz="1400">
                <a:latin typeface="Verdana" panose="020B0604030504040204" pitchFamily="34" charset="0"/>
                <a:ea typeface="Verdana" panose="020B0604030504040204" pitchFamily="34" charset="0"/>
              </a:endParaRPr>
            </a:p>
          </p:txBody>
        </p:sp>
        <p:sp>
          <p:nvSpPr>
            <p:cNvPr id="6" name="object 7">
              <a:extLst>
                <a:ext uri="{FF2B5EF4-FFF2-40B4-BE49-F238E27FC236}">
                  <a16:creationId xmlns:a16="http://schemas.microsoft.com/office/drawing/2014/main" id="{B7D16821-BF82-BD3E-E7DB-2E183FEC3E04}"/>
                </a:ext>
              </a:extLst>
            </p:cNvPr>
            <p:cNvSpPr/>
            <p:nvPr/>
          </p:nvSpPr>
          <p:spPr>
            <a:xfrm>
              <a:off x="4758690" y="1980437"/>
              <a:ext cx="1014094" cy="0"/>
            </a:xfrm>
            <a:custGeom>
              <a:avLst/>
              <a:gdLst/>
              <a:ahLst/>
              <a:cxnLst/>
              <a:rect l="l" t="t" r="r" b="b"/>
              <a:pathLst>
                <a:path w="1014095">
                  <a:moveTo>
                    <a:pt x="0" y="0"/>
                  </a:moveTo>
                  <a:lnTo>
                    <a:pt x="1013790" y="0"/>
                  </a:lnTo>
                </a:path>
              </a:pathLst>
            </a:custGeom>
            <a:ln w="19050">
              <a:solidFill>
                <a:srgbClr val="000000"/>
              </a:solidFill>
            </a:ln>
          </p:spPr>
          <p:txBody>
            <a:bodyPr wrap="square" lIns="0" tIns="0" rIns="0" bIns="0" rtlCol="0"/>
            <a:lstStyle/>
            <a:p>
              <a:endParaRPr sz="1400">
                <a:latin typeface="Verdana" panose="020B0604030504040204" pitchFamily="34" charset="0"/>
                <a:ea typeface="Verdana" panose="020B0604030504040204" pitchFamily="34" charset="0"/>
              </a:endParaRPr>
            </a:p>
          </p:txBody>
        </p:sp>
        <p:sp>
          <p:nvSpPr>
            <p:cNvPr id="7" name="object 8">
              <a:extLst>
                <a:ext uri="{FF2B5EF4-FFF2-40B4-BE49-F238E27FC236}">
                  <a16:creationId xmlns:a16="http://schemas.microsoft.com/office/drawing/2014/main" id="{404C8012-2563-85B7-E53A-2EDDAAD2A980}"/>
                </a:ext>
              </a:extLst>
            </p:cNvPr>
            <p:cNvSpPr/>
            <p:nvPr/>
          </p:nvSpPr>
          <p:spPr>
            <a:xfrm>
              <a:off x="599694" y="3509006"/>
              <a:ext cx="10968990" cy="52069"/>
            </a:xfrm>
            <a:custGeom>
              <a:avLst/>
              <a:gdLst/>
              <a:ahLst/>
              <a:cxnLst/>
              <a:rect l="l" t="t" r="r" b="b"/>
              <a:pathLst>
                <a:path w="10968990" h="52070">
                  <a:moveTo>
                    <a:pt x="0" y="51574"/>
                  </a:moveTo>
                  <a:lnTo>
                    <a:pt x="10968659" y="0"/>
                  </a:lnTo>
                </a:path>
              </a:pathLst>
            </a:custGeom>
            <a:ln w="19049">
              <a:solidFill>
                <a:srgbClr val="000000"/>
              </a:solidFill>
            </a:ln>
          </p:spPr>
          <p:txBody>
            <a:bodyPr wrap="square" lIns="0" tIns="0" rIns="0" bIns="0" rtlCol="0"/>
            <a:lstStyle/>
            <a:p>
              <a:endParaRPr sz="1400">
                <a:latin typeface="Verdana" panose="020B0604030504040204" pitchFamily="34" charset="0"/>
                <a:ea typeface="Verdana" panose="020B0604030504040204" pitchFamily="34" charset="0"/>
              </a:endParaRPr>
            </a:p>
          </p:txBody>
        </p:sp>
      </p:grpSp>
      <p:sp>
        <p:nvSpPr>
          <p:cNvPr id="8" name="object 9">
            <a:extLst>
              <a:ext uri="{FF2B5EF4-FFF2-40B4-BE49-F238E27FC236}">
                <a16:creationId xmlns:a16="http://schemas.microsoft.com/office/drawing/2014/main" id="{DDC6D341-B4BF-8F7E-C11F-3BB7FCBF1558}"/>
              </a:ext>
            </a:extLst>
          </p:cNvPr>
          <p:cNvSpPr txBox="1"/>
          <p:nvPr/>
        </p:nvSpPr>
        <p:spPr>
          <a:xfrm>
            <a:off x="3820329" y="1792153"/>
            <a:ext cx="1107524" cy="352019"/>
          </a:xfrm>
          <a:prstGeom prst="rect">
            <a:avLst/>
          </a:prstGeom>
        </p:spPr>
        <p:txBody>
          <a:bodyPr vert="horz" wrap="square" lIns="0" tIns="13335" rIns="0" bIns="0" rtlCol="0">
            <a:spAutoFit/>
          </a:bodyPr>
          <a:lstStyle/>
          <a:p>
            <a:pPr marL="12700" marR="5080" indent="60960">
              <a:lnSpc>
                <a:spcPct val="100000"/>
              </a:lnSpc>
              <a:spcBef>
                <a:spcPts val="105"/>
              </a:spcBef>
            </a:pPr>
            <a:r>
              <a:rPr sz="1100" b="1" spc="-10">
                <a:solidFill>
                  <a:srgbClr val="592B8A"/>
                </a:solidFill>
                <a:latin typeface="Verdana" panose="020B0604030504040204" pitchFamily="34" charset="0"/>
                <a:ea typeface="Verdana" panose="020B0604030504040204" pitchFamily="34" charset="0"/>
                <a:cs typeface="Calibri"/>
              </a:rPr>
              <a:t>Executive Committee</a:t>
            </a:r>
            <a:endParaRPr sz="1100">
              <a:solidFill>
                <a:srgbClr val="592B8A"/>
              </a:solidFill>
              <a:latin typeface="Verdana" panose="020B0604030504040204" pitchFamily="34" charset="0"/>
              <a:ea typeface="Verdana" panose="020B0604030504040204" pitchFamily="34" charset="0"/>
              <a:cs typeface="Calibri"/>
            </a:endParaRPr>
          </a:p>
        </p:txBody>
      </p:sp>
      <p:sp>
        <p:nvSpPr>
          <p:cNvPr id="9" name="object 10">
            <a:extLst>
              <a:ext uri="{FF2B5EF4-FFF2-40B4-BE49-F238E27FC236}">
                <a16:creationId xmlns:a16="http://schemas.microsoft.com/office/drawing/2014/main" id="{84372F47-281E-2415-5FC8-6166693F2C84}"/>
              </a:ext>
            </a:extLst>
          </p:cNvPr>
          <p:cNvSpPr txBox="1"/>
          <p:nvPr/>
        </p:nvSpPr>
        <p:spPr>
          <a:xfrm>
            <a:off x="299330" y="3982144"/>
            <a:ext cx="432434" cy="182101"/>
          </a:xfrm>
          <a:prstGeom prst="rect">
            <a:avLst/>
          </a:prstGeom>
        </p:spPr>
        <p:txBody>
          <a:bodyPr vert="horz" wrap="square" lIns="0" tIns="12700" rIns="0" bIns="0" rtlCol="0">
            <a:spAutoFit/>
          </a:bodyPr>
          <a:lstStyle/>
          <a:p>
            <a:pPr marL="12700">
              <a:lnSpc>
                <a:spcPct val="100000"/>
              </a:lnSpc>
              <a:spcBef>
                <a:spcPts val="100"/>
              </a:spcBef>
            </a:pPr>
            <a:r>
              <a:rPr sz="1100" b="1" spc="-20">
                <a:solidFill>
                  <a:srgbClr val="592B8A"/>
                </a:solidFill>
                <a:latin typeface="Verdana" panose="020B0604030504040204" pitchFamily="34" charset="0"/>
                <a:ea typeface="Verdana" panose="020B0604030504040204" pitchFamily="34" charset="0"/>
                <a:cs typeface="Calibri"/>
              </a:rPr>
              <a:t>Audit</a:t>
            </a:r>
            <a:endParaRPr sz="1100">
              <a:solidFill>
                <a:srgbClr val="592B8A"/>
              </a:solidFill>
              <a:latin typeface="Verdana" panose="020B0604030504040204" pitchFamily="34" charset="0"/>
              <a:ea typeface="Verdana" panose="020B0604030504040204" pitchFamily="34" charset="0"/>
              <a:cs typeface="Calibri"/>
            </a:endParaRPr>
          </a:p>
        </p:txBody>
      </p:sp>
      <p:sp>
        <p:nvSpPr>
          <p:cNvPr id="10" name="object 11">
            <a:extLst>
              <a:ext uri="{FF2B5EF4-FFF2-40B4-BE49-F238E27FC236}">
                <a16:creationId xmlns:a16="http://schemas.microsoft.com/office/drawing/2014/main" id="{9F7E158E-20CB-0FB9-0955-E056EAADD738}"/>
              </a:ext>
            </a:extLst>
          </p:cNvPr>
          <p:cNvSpPr txBox="1"/>
          <p:nvPr/>
        </p:nvSpPr>
        <p:spPr>
          <a:xfrm>
            <a:off x="195115" y="5229957"/>
            <a:ext cx="809158" cy="166712"/>
          </a:xfrm>
          <a:prstGeom prst="rect">
            <a:avLst/>
          </a:prstGeom>
        </p:spPr>
        <p:txBody>
          <a:bodyPr vert="horz" wrap="square" lIns="0" tIns="12700" rIns="0" bIns="0" rtlCol="0">
            <a:spAutoFit/>
          </a:bodyPr>
          <a:lstStyle/>
          <a:p>
            <a:pPr marL="12700" algn="r">
              <a:lnSpc>
                <a:spcPct val="100000"/>
              </a:lnSpc>
              <a:spcBef>
                <a:spcPts val="100"/>
              </a:spcBef>
            </a:pPr>
            <a:r>
              <a:rPr sz="1000" b="1" i="1" u="sng" spc="-10">
                <a:solidFill>
                  <a:srgbClr val="592B8A"/>
                </a:solidFill>
                <a:uFill>
                  <a:solidFill>
                    <a:srgbClr val="44536A"/>
                  </a:solidFill>
                </a:uFill>
                <a:latin typeface="Verdana" panose="020B0604030504040204" pitchFamily="34" charset="0"/>
                <a:ea typeface="Verdana" panose="020B0604030504040204" pitchFamily="34" charset="0"/>
                <a:cs typeface="Calibri"/>
              </a:rPr>
              <a:t>Notes</a:t>
            </a:r>
            <a:r>
              <a:rPr sz="1000" b="1" i="1" u="sng" spc="-10">
                <a:solidFill>
                  <a:srgbClr val="000000"/>
                </a:solidFill>
                <a:uFill>
                  <a:solidFill>
                    <a:srgbClr val="44536A"/>
                  </a:solidFill>
                </a:uFill>
                <a:latin typeface="Verdana" panose="020B0604030504040204" pitchFamily="34" charset="0"/>
                <a:ea typeface="Verdana" panose="020B0604030504040204" pitchFamily="34" charset="0"/>
                <a:cs typeface="Calibri"/>
              </a:rPr>
              <a:t>:</a:t>
            </a:r>
            <a:endParaRPr sz="1000" b="1">
              <a:solidFill>
                <a:srgbClr val="000000"/>
              </a:solidFill>
              <a:latin typeface="Verdana" panose="020B0604030504040204" pitchFamily="34" charset="0"/>
              <a:ea typeface="Verdana" panose="020B0604030504040204" pitchFamily="34" charset="0"/>
              <a:cs typeface="Calibri"/>
            </a:endParaRPr>
          </a:p>
        </p:txBody>
      </p:sp>
      <p:sp>
        <p:nvSpPr>
          <p:cNvPr id="11" name="object 12">
            <a:extLst>
              <a:ext uri="{FF2B5EF4-FFF2-40B4-BE49-F238E27FC236}">
                <a16:creationId xmlns:a16="http://schemas.microsoft.com/office/drawing/2014/main" id="{532CAB83-8760-E5F2-623C-807996E747D0}"/>
              </a:ext>
            </a:extLst>
          </p:cNvPr>
          <p:cNvSpPr txBox="1"/>
          <p:nvPr/>
        </p:nvSpPr>
        <p:spPr>
          <a:xfrm>
            <a:off x="1112329" y="5229957"/>
            <a:ext cx="10569131" cy="734175"/>
          </a:xfrm>
          <a:prstGeom prst="rect">
            <a:avLst/>
          </a:prstGeom>
        </p:spPr>
        <p:txBody>
          <a:bodyPr vert="horz" wrap="square" lIns="0" tIns="13335" rIns="0" bIns="0" rtlCol="0">
            <a:spAutoFit/>
          </a:bodyPr>
          <a:lstStyle/>
          <a:p>
            <a:pPr marL="355600" marR="5080" indent="-343535">
              <a:lnSpc>
                <a:spcPct val="100000"/>
              </a:lnSpc>
              <a:spcBef>
                <a:spcPts val="105"/>
              </a:spcBef>
              <a:buAutoNum type="arabicPeriod"/>
              <a:tabLst>
                <a:tab pos="355600" algn="l"/>
              </a:tabLst>
            </a:pPr>
            <a:r>
              <a:rPr sz="900" i="1">
                <a:solidFill>
                  <a:srgbClr val="592B8A"/>
                </a:solidFill>
                <a:latin typeface="Verdana" panose="020B0604030504040204" pitchFamily="34" charset="0"/>
                <a:ea typeface="Verdana" panose="020B0604030504040204" pitchFamily="34" charset="0"/>
                <a:cs typeface="Calibri"/>
              </a:rPr>
              <a:t>The</a:t>
            </a:r>
            <a:r>
              <a:rPr sz="900" i="1" spc="-1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Executive</a:t>
            </a:r>
            <a:r>
              <a:rPr sz="900" i="1" spc="-15">
                <a:solidFill>
                  <a:srgbClr val="592B8A"/>
                </a:solidFill>
                <a:latin typeface="Verdana" panose="020B0604030504040204" pitchFamily="34" charset="0"/>
                <a:ea typeface="Verdana" panose="020B0604030504040204" pitchFamily="34" charset="0"/>
                <a:cs typeface="Calibri"/>
              </a:rPr>
              <a:t> </a:t>
            </a:r>
            <a:r>
              <a:rPr sz="900" i="1" spc="-10">
                <a:solidFill>
                  <a:srgbClr val="592B8A"/>
                </a:solidFill>
                <a:latin typeface="Verdana" panose="020B0604030504040204" pitchFamily="34" charset="0"/>
                <a:ea typeface="Verdana" panose="020B0604030504040204" pitchFamily="34" charset="0"/>
                <a:cs typeface="Calibri"/>
              </a:rPr>
              <a:t>Committee</a:t>
            </a:r>
            <a:r>
              <a:rPr sz="900" i="1" spc="-5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is</a:t>
            </a:r>
            <a:r>
              <a:rPr sz="900" i="1" spc="-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currently</a:t>
            </a:r>
            <a:r>
              <a:rPr sz="900" i="1" spc="-1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the</a:t>
            </a:r>
            <a:r>
              <a:rPr sz="900" i="1" spc="-1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only</a:t>
            </a:r>
            <a:r>
              <a:rPr sz="900" i="1" spc="-1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“Board</a:t>
            </a:r>
            <a:r>
              <a:rPr sz="900" i="1" spc="-5">
                <a:solidFill>
                  <a:srgbClr val="592B8A"/>
                </a:solidFill>
                <a:latin typeface="Verdana" panose="020B0604030504040204" pitchFamily="34" charset="0"/>
                <a:ea typeface="Verdana" panose="020B0604030504040204" pitchFamily="34" charset="0"/>
                <a:cs typeface="Calibri"/>
              </a:rPr>
              <a:t> </a:t>
            </a:r>
            <a:r>
              <a:rPr sz="900" i="1" spc="-10">
                <a:solidFill>
                  <a:srgbClr val="592B8A"/>
                </a:solidFill>
                <a:latin typeface="Verdana" panose="020B0604030504040204" pitchFamily="34" charset="0"/>
                <a:ea typeface="Verdana" panose="020B0604030504040204" pitchFamily="34" charset="0"/>
                <a:cs typeface="Calibri"/>
              </a:rPr>
              <a:t>Committee”</a:t>
            </a:r>
            <a:r>
              <a:rPr sz="900" i="1" spc="-3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under the</a:t>
            </a:r>
            <a:r>
              <a:rPr sz="900" i="1" spc="-2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bylaws,</a:t>
            </a:r>
            <a:r>
              <a:rPr sz="900" i="1" spc="-1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which</a:t>
            </a:r>
            <a:r>
              <a:rPr sz="900" i="1" spc="-1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gives</a:t>
            </a:r>
            <a:r>
              <a:rPr sz="900" i="1" spc="-1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it</a:t>
            </a:r>
            <a:r>
              <a:rPr sz="900" i="1" spc="-1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authority</a:t>
            </a:r>
            <a:r>
              <a:rPr sz="900" i="1" spc="-3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to</a:t>
            </a:r>
            <a:r>
              <a:rPr sz="900" i="1" spc="-1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act for the</a:t>
            </a:r>
            <a:r>
              <a:rPr sz="900" i="1" spc="-2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Board</a:t>
            </a:r>
            <a:r>
              <a:rPr sz="900" i="1" spc="-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between</a:t>
            </a:r>
            <a:r>
              <a:rPr sz="900" i="1" spc="-4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board</a:t>
            </a:r>
            <a:r>
              <a:rPr sz="900" i="1" spc="-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meetings</a:t>
            </a:r>
            <a:r>
              <a:rPr sz="900" i="1" spc="-2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(within</a:t>
            </a:r>
            <a:r>
              <a:rPr sz="900" i="1" spc="-3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restrictions</a:t>
            </a:r>
            <a:r>
              <a:rPr sz="900" i="1" spc="-3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set</a:t>
            </a:r>
            <a:r>
              <a:rPr sz="900" i="1" spc="-1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by</a:t>
            </a:r>
            <a:r>
              <a:rPr sz="900" i="1" spc="-1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the</a:t>
            </a:r>
            <a:r>
              <a:rPr sz="900" i="1" spc="-1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Board</a:t>
            </a:r>
            <a:r>
              <a:rPr sz="900" i="1" spc="-10">
                <a:solidFill>
                  <a:srgbClr val="592B8A"/>
                </a:solidFill>
                <a:latin typeface="Verdana" panose="020B0604030504040204" pitchFamily="34" charset="0"/>
                <a:ea typeface="Verdana" panose="020B0604030504040204" pitchFamily="34" charset="0"/>
                <a:cs typeface="Calibri"/>
              </a:rPr>
              <a:t> </a:t>
            </a:r>
            <a:r>
              <a:rPr sz="900" i="1" spc="-50">
                <a:solidFill>
                  <a:srgbClr val="592B8A"/>
                </a:solidFill>
                <a:latin typeface="Verdana" panose="020B0604030504040204" pitchFamily="34" charset="0"/>
                <a:ea typeface="Verdana" panose="020B0604030504040204" pitchFamily="34" charset="0"/>
                <a:cs typeface="Calibri"/>
              </a:rPr>
              <a:t>&amp;</a:t>
            </a:r>
            <a:r>
              <a:rPr sz="900" i="1" spc="-10">
                <a:solidFill>
                  <a:srgbClr val="592B8A"/>
                </a:solidFill>
                <a:latin typeface="Verdana" panose="020B0604030504040204" pitchFamily="34" charset="0"/>
                <a:ea typeface="Verdana" panose="020B0604030504040204" pitchFamily="34" charset="0"/>
                <a:cs typeface="Calibri"/>
              </a:rPr>
              <a:t> bylaws)</a:t>
            </a:r>
            <a:endParaRPr sz="900">
              <a:solidFill>
                <a:srgbClr val="592B8A"/>
              </a:solidFill>
              <a:latin typeface="Verdana" panose="020B0604030504040204" pitchFamily="34" charset="0"/>
              <a:ea typeface="Verdana" panose="020B0604030504040204" pitchFamily="34" charset="0"/>
              <a:cs typeface="Calibri"/>
            </a:endParaRPr>
          </a:p>
          <a:p>
            <a:pPr marL="354965" indent="-342265">
              <a:lnSpc>
                <a:spcPts val="1260"/>
              </a:lnSpc>
              <a:buAutoNum type="arabicPeriod"/>
              <a:tabLst>
                <a:tab pos="354965" algn="l"/>
              </a:tabLst>
            </a:pPr>
            <a:r>
              <a:rPr sz="900" i="1">
                <a:solidFill>
                  <a:srgbClr val="592B8A"/>
                </a:solidFill>
                <a:latin typeface="Verdana" panose="020B0604030504040204" pitchFamily="34" charset="0"/>
                <a:ea typeface="Verdana" panose="020B0604030504040204" pitchFamily="34" charset="0"/>
                <a:cs typeface="Calibri"/>
              </a:rPr>
              <a:t>All other</a:t>
            </a:r>
            <a:r>
              <a:rPr sz="900" i="1" spc="-2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committees</a:t>
            </a:r>
            <a:r>
              <a:rPr sz="900" i="1" spc="-3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are</a:t>
            </a:r>
            <a:r>
              <a:rPr sz="900" i="1" spc="-1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“standing</a:t>
            </a:r>
            <a:r>
              <a:rPr sz="900" i="1" spc="-30">
                <a:solidFill>
                  <a:srgbClr val="592B8A"/>
                </a:solidFill>
                <a:latin typeface="Verdana" panose="020B0604030504040204" pitchFamily="34" charset="0"/>
                <a:ea typeface="Verdana" panose="020B0604030504040204" pitchFamily="34" charset="0"/>
                <a:cs typeface="Calibri"/>
              </a:rPr>
              <a:t> </a:t>
            </a:r>
            <a:r>
              <a:rPr sz="900" i="1" spc="-10">
                <a:solidFill>
                  <a:srgbClr val="592B8A"/>
                </a:solidFill>
                <a:latin typeface="Verdana" panose="020B0604030504040204" pitchFamily="34" charset="0"/>
                <a:ea typeface="Verdana" panose="020B0604030504040204" pitchFamily="34" charset="0"/>
                <a:cs typeface="Calibri"/>
              </a:rPr>
              <a:t>committees”</a:t>
            </a:r>
            <a:r>
              <a:rPr sz="900" i="1" spc="-4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designated</a:t>
            </a:r>
            <a:r>
              <a:rPr sz="900" i="1" spc="-4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under</a:t>
            </a:r>
            <a:r>
              <a:rPr sz="900" i="1" spc="-1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Sec</a:t>
            </a:r>
            <a:r>
              <a:rPr sz="900" i="1" spc="-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7.01</a:t>
            </a:r>
            <a:r>
              <a:rPr sz="900" i="1" spc="-2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of</a:t>
            </a:r>
            <a:r>
              <a:rPr sz="900" i="1" spc="-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the</a:t>
            </a:r>
            <a:r>
              <a:rPr sz="900" i="1" spc="-2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bylaws.</a:t>
            </a:r>
            <a:r>
              <a:rPr sz="900" i="1" spc="204">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They</a:t>
            </a:r>
            <a:r>
              <a:rPr sz="900" i="1" spc="-3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work</a:t>
            </a:r>
            <a:r>
              <a:rPr sz="900" i="1" spc="-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on</a:t>
            </a:r>
            <a:r>
              <a:rPr sz="900" i="1" spc="-1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policy</a:t>
            </a:r>
            <a:r>
              <a:rPr sz="900" i="1" spc="-2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&amp; program</a:t>
            </a:r>
            <a:r>
              <a:rPr sz="900" i="1" spc="-1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development</a:t>
            </a:r>
            <a:r>
              <a:rPr sz="900" i="1" spc="-3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around</a:t>
            </a:r>
            <a:r>
              <a:rPr sz="900" i="1" spc="-2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an</a:t>
            </a:r>
            <a:r>
              <a:rPr sz="900" i="1" spc="-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issue</a:t>
            </a:r>
            <a:r>
              <a:rPr sz="900" i="1" spc="-2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or</a:t>
            </a:r>
            <a:r>
              <a:rPr sz="900" i="1" spc="-1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area</a:t>
            </a:r>
            <a:r>
              <a:rPr sz="900" i="1" spc="-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of </a:t>
            </a:r>
            <a:r>
              <a:rPr sz="900" i="1" spc="-10">
                <a:solidFill>
                  <a:srgbClr val="592B8A"/>
                </a:solidFill>
                <a:latin typeface="Verdana" panose="020B0604030504040204" pitchFamily="34" charset="0"/>
                <a:ea typeface="Verdana" panose="020B0604030504040204" pitchFamily="34" charset="0"/>
                <a:cs typeface="Calibri"/>
              </a:rPr>
              <a:t>operation.</a:t>
            </a:r>
            <a:endParaRPr sz="900">
              <a:solidFill>
                <a:srgbClr val="592B8A"/>
              </a:solidFill>
              <a:latin typeface="Verdana" panose="020B0604030504040204" pitchFamily="34" charset="0"/>
              <a:ea typeface="Verdana" panose="020B0604030504040204" pitchFamily="34" charset="0"/>
              <a:cs typeface="Calibri"/>
            </a:endParaRPr>
          </a:p>
          <a:p>
            <a:pPr marL="354965" indent="-342265">
              <a:lnSpc>
                <a:spcPct val="100000"/>
              </a:lnSpc>
              <a:buAutoNum type="arabicPeriod"/>
              <a:tabLst>
                <a:tab pos="354965" algn="l"/>
              </a:tabLst>
            </a:pPr>
            <a:r>
              <a:rPr sz="900" i="1">
                <a:solidFill>
                  <a:srgbClr val="592B8A"/>
                </a:solidFill>
                <a:latin typeface="Verdana" panose="020B0604030504040204" pitchFamily="34" charset="0"/>
                <a:ea typeface="Verdana" panose="020B0604030504040204" pitchFamily="34" charset="0"/>
                <a:cs typeface="Calibri"/>
              </a:rPr>
              <a:t>Working</a:t>
            </a:r>
            <a:r>
              <a:rPr sz="900" i="1" spc="-3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Groups</a:t>
            </a:r>
            <a:r>
              <a:rPr sz="900" i="1" spc="-2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are</a:t>
            </a:r>
            <a:r>
              <a:rPr sz="900" i="1" spc="-2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formed</a:t>
            </a:r>
            <a:r>
              <a:rPr sz="900" i="1" spc="-1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for</a:t>
            </a:r>
            <a:r>
              <a:rPr sz="900" i="1" spc="-1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a</a:t>
            </a:r>
            <a:r>
              <a:rPr sz="900" i="1" spc="-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specific</a:t>
            </a:r>
            <a:r>
              <a:rPr sz="900" i="1" spc="-2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task</a:t>
            </a:r>
            <a:r>
              <a:rPr sz="900" i="1" spc="-1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of</a:t>
            </a:r>
            <a:r>
              <a:rPr sz="900" i="1" spc="-1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limited</a:t>
            </a:r>
            <a:r>
              <a:rPr sz="900" i="1" spc="-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duration</a:t>
            </a:r>
            <a:r>
              <a:rPr sz="900" i="1" spc="-4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and</a:t>
            </a:r>
            <a:r>
              <a:rPr sz="900" i="1" spc="-4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report</a:t>
            </a:r>
            <a:r>
              <a:rPr sz="900" i="1" spc="-1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their</a:t>
            </a:r>
            <a:r>
              <a:rPr sz="900" i="1" spc="-1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work</a:t>
            </a:r>
            <a:r>
              <a:rPr sz="900" i="1" spc="-2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directly</a:t>
            </a:r>
            <a:r>
              <a:rPr sz="900" i="1" spc="-1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to</a:t>
            </a:r>
            <a:r>
              <a:rPr sz="900" i="1" spc="-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the</a:t>
            </a:r>
            <a:r>
              <a:rPr sz="900" i="1" spc="-25">
                <a:solidFill>
                  <a:srgbClr val="592B8A"/>
                </a:solidFill>
                <a:latin typeface="Verdana" panose="020B0604030504040204" pitchFamily="34" charset="0"/>
                <a:ea typeface="Verdana" panose="020B0604030504040204" pitchFamily="34" charset="0"/>
                <a:cs typeface="Calibri"/>
              </a:rPr>
              <a:t> </a:t>
            </a:r>
            <a:r>
              <a:rPr lang="en-US" sz="900" i="1">
                <a:solidFill>
                  <a:srgbClr val="592B8A"/>
                </a:solidFill>
                <a:latin typeface="Verdana" panose="020B0604030504040204" pitchFamily="34" charset="0"/>
                <a:ea typeface="Verdana" panose="020B0604030504040204" pitchFamily="34" charset="0"/>
                <a:cs typeface="Calibri"/>
              </a:rPr>
              <a:t>ReMA</a:t>
            </a:r>
            <a:r>
              <a:rPr sz="900" i="1" spc="-15">
                <a:solidFill>
                  <a:srgbClr val="592B8A"/>
                </a:solidFill>
                <a:latin typeface="Verdana" panose="020B0604030504040204" pitchFamily="34" charset="0"/>
                <a:ea typeface="Verdana" panose="020B0604030504040204" pitchFamily="34" charset="0"/>
                <a:cs typeface="Calibri"/>
              </a:rPr>
              <a:t> </a:t>
            </a:r>
            <a:r>
              <a:rPr sz="900" i="1" spc="-10">
                <a:solidFill>
                  <a:srgbClr val="592B8A"/>
                </a:solidFill>
                <a:latin typeface="Verdana" panose="020B0604030504040204" pitchFamily="34" charset="0"/>
                <a:ea typeface="Verdana" panose="020B0604030504040204" pitchFamily="34" charset="0"/>
                <a:cs typeface="Calibri"/>
              </a:rPr>
              <a:t>Board</a:t>
            </a:r>
            <a:endParaRPr sz="900">
              <a:solidFill>
                <a:srgbClr val="592B8A"/>
              </a:solidFill>
              <a:latin typeface="Verdana" panose="020B0604030504040204" pitchFamily="34" charset="0"/>
              <a:ea typeface="Verdana" panose="020B0604030504040204" pitchFamily="34" charset="0"/>
              <a:cs typeface="Calibri"/>
            </a:endParaRPr>
          </a:p>
          <a:p>
            <a:pPr marL="354965" indent="-342265">
              <a:lnSpc>
                <a:spcPct val="100000"/>
              </a:lnSpc>
              <a:buAutoNum type="arabicPeriod"/>
              <a:tabLst>
                <a:tab pos="354965" algn="l"/>
              </a:tabLst>
            </a:pPr>
            <a:r>
              <a:rPr sz="900" i="1">
                <a:solidFill>
                  <a:srgbClr val="592B8A"/>
                </a:solidFill>
                <a:latin typeface="Verdana" panose="020B0604030504040204" pitchFamily="34" charset="0"/>
                <a:ea typeface="Verdana" panose="020B0604030504040204" pitchFamily="34" charset="0"/>
                <a:cs typeface="Calibri"/>
              </a:rPr>
              <a:t>The</a:t>
            </a:r>
            <a:r>
              <a:rPr sz="900" i="1" spc="-2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Board</a:t>
            </a:r>
            <a:r>
              <a:rPr sz="900" i="1" spc="-3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of</a:t>
            </a:r>
            <a:r>
              <a:rPr sz="900" i="1" spc="-1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Directors</a:t>
            </a:r>
            <a:r>
              <a:rPr sz="900" i="1" spc="-1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is</a:t>
            </a:r>
            <a:r>
              <a:rPr sz="900" i="1" spc="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THE</a:t>
            </a:r>
            <a:r>
              <a:rPr sz="900" i="1" spc="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governing</a:t>
            </a:r>
            <a:r>
              <a:rPr sz="900" i="1" spc="-3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board</a:t>
            </a:r>
            <a:r>
              <a:rPr sz="900" i="1" spc="-4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for</a:t>
            </a:r>
            <a:r>
              <a:rPr sz="900" i="1" spc="-1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the</a:t>
            </a:r>
            <a:r>
              <a:rPr sz="900" i="1" spc="-1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organization</a:t>
            </a:r>
            <a:r>
              <a:rPr sz="900" i="1" spc="-3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&amp;</a:t>
            </a:r>
            <a:r>
              <a:rPr sz="900" i="1" spc="-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acts</a:t>
            </a:r>
            <a:r>
              <a:rPr sz="900" i="1" spc="-1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on</a:t>
            </a:r>
            <a:r>
              <a:rPr sz="900" i="1" spc="-1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behalf</a:t>
            </a:r>
            <a:r>
              <a:rPr sz="900" i="1" spc="-3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of</a:t>
            </a:r>
            <a:r>
              <a:rPr sz="900" i="1" spc="-1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the</a:t>
            </a:r>
            <a:r>
              <a:rPr sz="900" i="1" spc="-1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association</a:t>
            </a:r>
            <a:r>
              <a:rPr sz="900" i="1" spc="-3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as</a:t>
            </a:r>
            <a:r>
              <a:rPr sz="900" i="1" spc="-1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a </a:t>
            </a:r>
            <a:r>
              <a:rPr sz="900" i="1" spc="-10">
                <a:solidFill>
                  <a:srgbClr val="592B8A"/>
                </a:solidFill>
                <a:latin typeface="Verdana" panose="020B0604030504040204" pitchFamily="34" charset="0"/>
                <a:ea typeface="Verdana" panose="020B0604030504040204" pitchFamily="34" charset="0"/>
                <a:cs typeface="Calibri"/>
              </a:rPr>
              <a:t>whole)</a:t>
            </a:r>
            <a:endParaRPr sz="900">
              <a:solidFill>
                <a:srgbClr val="592B8A"/>
              </a:solidFill>
              <a:latin typeface="Verdana" panose="020B0604030504040204" pitchFamily="34" charset="0"/>
              <a:ea typeface="Verdana" panose="020B0604030504040204" pitchFamily="34" charset="0"/>
              <a:cs typeface="Calibri"/>
            </a:endParaRPr>
          </a:p>
        </p:txBody>
      </p:sp>
      <p:sp>
        <p:nvSpPr>
          <p:cNvPr id="12" name="object 13">
            <a:extLst>
              <a:ext uri="{FF2B5EF4-FFF2-40B4-BE49-F238E27FC236}">
                <a16:creationId xmlns:a16="http://schemas.microsoft.com/office/drawing/2014/main" id="{E0239E06-4F97-49AC-4DBD-9B08910ACED9}"/>
              </a:ext>
            </a:extLst>
          </p:cNvPr>
          <p:cNvSpPr txBox="1"/>
          <p:nvPr/>
        </p:nvSpPr>
        <p:spPr>
          <a:xfrm>
            <a:off x="972349" y="3969270"/>
            <a:ext cx="921593" cy="182101"/>
          </a:xfrm>
          <a:prstGeom prst="rect">
            <a:avLst/>
          </a:prstGeom>
        </p:spPr>
        <p:txBody>
          <a:bodyPr vert="horz" wrap="square" lIns="0" tIns="12700" rIns="0" bIns="0" rtlCol="0">
            <a:spAutoFit/>
          </a:bodyPr>
          <a:lstStyle/>
          <a:p>
            <a:pPr marL="12700">
              <a:lnSpc>
                <a:spcPct val="100000"/>
              </a:lnSpc>
              <a:spcBef>
                <a:spcPts val="100"/>
              </a:spcBef>
            </a:pPr>
            <a:r>
              <a:rPr sz="1100" b="1" spc="-10">
                <a:solidFill>
                  <a:srgbClr val="592B8A"/>
                </a:solidFill>
                <a:latin typeface="Verdana" panose="020B0604030504040204" pitchFamily="34" charset="0"/>
                <a:ea typeface="Verdana" panose="020B0604030504040204" pitchFamily="34" charset="0"/>
                <a:cs typeface="Calibri"/>
              </a:rPr>
              <a:t>Leadership</a:t>
            </a:r>
            <a:endParaRPr sz="1100">
              <a:solidFill>
                <a:srgbClr val="592B8A"/>
              </a:solidFill>
              <a:latin typeface="Verdana" panose="020B0604030504040204" pitchFamily="34" charset="0"/>
              <a:ea typeface="Verdana" panose="020B0604030504040204" pitchFamily="34" charset="0"/>
              <a:cs typeface="Calibri"/>
            </a:endParaRPr>
          </a:p>
        </p:txBody>
      </p:sp>
      <p:sp>
        <p:nvSpPr>
          <p:cNvPr id="13" name="object 14">
            <a:extLst>
              <a:ext uri="{FF2B5EF4-FFF2-40B4-BE49-F238E27FC236}">
                <a16:creationId xmlns:a16="http://schemas.microsoft.com/office/drawing/2014/main" id="{1125F4D0-74E8-91BF-5189-8AB637B2B362}"/>
              </a:ext>
            </a:extLst>
          </p:cNvPr>
          <p:cNvSpPr txBox="1"/>
          <p:nvPr/>
        </p:nvSpPr>
        <p:spPr>
          <a:xfrm>
            <a:off x="10439028" y="3934778"/>
            <a:ext cx="835840" cy="182101"/>
          </a:xfrm>
          <a:prstGeom prst="rect">
            <a:avLst/>
          </a:prstGeom>
        </p:spPr>
        <p:txBody>
          <a:bodyPr vert="horz" wrap="square" lIns="0" tIns="12700" rIns="0" bIns="0" rtlCol="0">
            <a:spAutoFit/>
          </a:bodyPr>
          <a:lstStyle/>
          <a:p>
            <a:pPr marL="12700">
              <a:lnSpc>
                <a:spcPct val="100000"/>
              </a:lnSpc>
              <a:spcBef>
                <a:spcPts val="100"/>
              </a:spcBef>
            </a:pPr>
            <a:r>
              <a:rPr sz="1100" b="1" spc="-10">
                <a:solidFill>
                  <a:srgbClr val="592B8A"/>
                </a:solidFill>
                <a:latin typeface="Verdana" panose="020B0604030504040204" pitchFamily="34" charset="0"/>
                <a:ea typeface="Verdana" panose="020B0604030504040204" pitchFamily="34" charset="0"/>
                <a:cs typeface="Calibri"/>
              </a:rPr>
              <a:t>Shredders</a:t>
            </a:r>
            <a:endParaRPr sz="1100" b="1">
              <a:solidFill>
                <a:srgbClr val="592B8A"/>
              </a:solidFill>
              <a:latin typeface="Verdana" panose="020B0604030504040204" pitchFamily="34" charset="0"/>
              <a:ea typeface="Verdana" panose="020B0604030504040204" pitchFamily="34" charset="0"/>
              <a:cs typeface="Calibri"/>
            </a:endParaRPr>
          </a:p>
        </p:txBody>
      </p:sp>
      <p:sp>
        <p:nvSpPr>
          <p:cNvPr id="14" name="object 15">
            <a:extLst>
              <a:ext uri="{FF2B5EF4-FFF2-40B4-BE49-F238E27FC236}">
                <a16:creationId xmlns:a16="http://schemas.microsoft.com/office/drawing/2014/main" id="{4781F474-A63C-7C7B-11A1-379839C74EC2}"/>
              </a:ext>
            </a:extLst>
          </p:cNvPr>
          <p:cNvSpPr txBox="1"/>
          <p:nvPr/>
        </p:nvSpPr>
        <p:spPr>
          <a:xfrm>
            <a:off x="3200405" y="3969270"/>
            <a:ext cx="3184626" cy="382156"/>
          </a:xfrm>
          <a:prstGeom prst="rect">
            <a:avLst/>
          </a:prstGeom>
        </p:spPr>
        <p:txBody>
          <a:bodyPr vert="horz" wrap="square" lIns="0" tIns="12700" rIns="0" bIns="0" rtlCol="0">
            <a:spAutoFit/>
          </a:bodyPr>
          <a:lstStyle/>
          <a:p>
            <a:pPr marL="12700">
              <a:lnSpc>
                <a:spcPct val="100000"/>
              </a:lnSpc>
              <a:spcBef>
                <a:spcPts val="100"/>
              </a:spcBef>
              <a:tabLst>
                <a:tab pos="1426210" algn="l"/>
                <a:tab pos="1941195" algn="l"/>
              </a:tabLst>
            </a:pPr>
            <a:r>
              <a:rPr b="1" spc="-15" baseline="1984" dirty="0">
                <a:solidFill>
                  <a:srgbClr val="592B8A"/>
                </a:solidFill>
                <a:latin typeface="Verdana" panose="020B0604030504040204" pitchFamily="34" charset="0"/>
                <a:ea typeface="Verdana" panose="020B0604030504040204" pitchFamily="34" charset="0"/>
                <a:cs typeface="Calibri"/>
              </a:rPr>
              <a:t>Communications</a:t>
            </a:r>
            <a:r>
              <a:rPr lang="en-US" b="1" spc="-15" baseline="1984" dirty="0">
                <a:solidFill>
                  <a:srgbClr val="592B8A"/>
                </a:solidFill>
                <a:latin typeface="Verdana" panose="020B0604030504040204" pitchFamily="34" charset="0"/>
                <a:ea typeface="Verdana" panose="020B0604030504040204" pitchFamily="34" charset="0"/>
                <a:cs typeface="Calibri"/>
              </a:rPr>
              <a:t>  Convention E&amp;T</a:t>
            </a:r>
            <a:r>
              <a:rPr b="1" baseline="1984" dirty="0">
                <a:solidFill>
                  <a:srgbClr val="592B8A"/>
                </a:solidFill>
                <a:latin typeface="Verdana" panose="020B0604030504040204" pitchFamily="34" charset="0"/>
                <a:ea typeface="Verdana" panose="020B0604030504040204" pitchFamily="34" charset="0"/>
                <a:cs typeface="Calibri"/>
              </a:rPr>
              <a:t>	</a:t>
            </a:r>
            <a:r>
              <a:rPr lang="en-US" b="1" baseline="1984" dirty="0">
                <a:solidFill>
                  <a:srgbClr val="592B8A"/>
                </a:solidFill>
                <a:latin typeface="Verdana" panose="020B0604030504040204" pitchFamily="34" charset="0"/>
                <a:ea typeface="Verdana" panose="020B0604030504040204" pitchFamily="34" charset="0"/>
                <a:cs typeface="Calibri"/>
              </a:rPr>
              <a:t>   </a:t>
            </a:r>
            <a:endParaRPr baseline="1984" dirty="0">
              <a:solidFill>
                <a:srgbClr val="592B8A"/>
              </a:solidFill>
              <a:latin typeface="Verdana" panose="020B0604030504040204" pitchFamily="34" charset="0"/>
              <a:ea typeface="Verdana" panose="020B0604030504040204" pitchFamily="34" charset="0"/>
              <a:cs typeface="Calibri"/>
            </a:endParaRPr>
          </a:p>
        </p:txBody>
      </p:sp>
      <p:sp>
        <p:nvSpPr>
          <p:cNvPr id="15" name="object 16">
            <a:extLst>
              <a:ext uri="{FF2B5EF4-FFF2-40B4-BE49-F238E27FC236}">
                <a16:creationId xmlns:a16="http://schemas.microsoft.com/office/drawing/2014/main" id="{375DDB15-7283-02F9-C4FA-D87E10FFAAFD}"/>
              </a:ext>
            </a:extLst>
          </p:cNvPr>
          <p:cNvSpPr txBox="1"/>
          <p:nvPr/>
        </p:nvSpPr>
        <p:spPr>
          <a:xfrm>
            <a:off x="1782105" y="3937175"/>
            <a:ext cx="1548542" cy="843821"/>
          </a:xfrm>
          <a:prstGeom prst="rect">
            <a:avLst/>
          </a:prstGeom>
        </p:spPr>
        <p:txBody>
          <a:bodyPr vert="horz" wrap="square" lIns="0" tIns="12700" rIns="0" bIns="0" rtlCol="0">
            <a:spAutoFit/>
          </a:bodyPr>
          <a:lstStyle/>
          <a:p>
            <a:pPr marL="238125" marR="229235" indent="-635" algn="ctr">
              <a:lnSpc>
                <a:spcPct val="100000"/>
              </a:lnSpc>
              <a:spcBef>
                <a:spcPts val="100"/>
              </a:spcBef>
            </a:pPr>
            <a:r>
              <a:rPr sz="1100" b="1">
                <a:solidFill>
                  <a:srgbClr val="592B8A"/>
                </a:solidFill>
                <a:latin typeface="Verdana" panose="020B0604030504040204" pitchFamily="34" charset="0"/>
                <a:ea typeface="Verdana" panose="020B0604030504040204" pitchFamily="34" charset="0"/>
                <a:cs typeface="Calibri"/>
              </a:rPr>
              <a:t>Challenges</a:t>
            </a:r>
            <a:r>
              <a:rPr sz="1100" b="1" spc="-70">
                <a:solidFill>
                  <a:srgbClr val="592B8A"/>
                </a:solidFill>
                <a:latin typeface="Verdana" panose="020B0604030504040204" pitchFamily="34" charset="0"/>
                <a:ea typeface="Verdana" panose="020B0604030504040204" pitchFamily="34" charset="0"/>
                <a:cs typeface="Calibri"/>
              </a:rPr>
              <a:t> </a:t>
            </a:r>
            <a:r>
              <a:rPr sz="1100" b="1" spc="-50">
                <a:solidFill>
                  <a:srgbClr val="592B8A"/>
                </a:solidFill>
                <a:latin typeface="Verdana" panose="020B0604030504040204" pitchFamily="34" charset="0"/>
                <a:ea typeface="Verdana" panose="020B0604030504040204" pitchFamily="34" charset="0"/>
                <a:cs typeface="Calibri"/>
              </a:rPr>
              <a:t>&amp; </a:t>
            </a:r>
            <a:r>
              <a:rPr sz="1100" b="1" spc="-10">
                <a:solidFill>
                  <a:srgbClr val="592B8A"/>
                </a:solidFill>
                <a:latin typeface="Verdana" panose="020B0604030504040204" pitchFamily="34" charset="0"/>
                <a:ea typeface="Verdana" panose="020B0604030504040204" pitchFamily="34" charset="0"/>
                <a:cs typeface="Calibri"/>
              </a:rPr>
              <a:t>Opportunities</a:t>
            </a:r>
            <a:endParaRPr sz="1100">
              <a:solidFill>
                <a:srgbClr val="592B8A"/>
              </a:solidFill>
              <a:latin typeface="Verdana" panose="020B0604030504040204" pitchFamily="34" charset="0"/>
              <a:ea typeface="Verdana" panose="020B0604030504040204" pitchFamily="34" charset="0"/>
              <a:cs typeface="Calibri"/>
            </a:endParaRPr>
          </a:p>
          <a:p>
            <a:pPr marL="12700" marR="5080" indent="635" algn="ctr">
              <a:lnSpc>
                <a:spcPct val="100000"/>
              </a:lnSpc>
              <a:spcBef>
                <a:spcPts val="30"/>
              </a:spcBef>
            </a:pPr>
            <a:r>
              <a:rPr sz="800">
                <a:solidFill>
                  <a:srgbClr val="592B8A"/>
                </a:solidFill>
                <a:latin typeface="Verdana" panose="020B0604030504040204" pitchFamily="34" charset="0"/>
                <a:ea typeface="Verdana" panose="020B0604030504040204" pitchFamily="34" charset="0"/>
                <a:cs typeface="Calibri"/>
              </a:rPr>
              <a:t>(mission</a:t>
            </a:r>
            <a:r>
              <a:rPr sz="800" spc="-30">
                <a:solidFill>
                  <a:srgbClr val="592B8A"/>
                </a:solidFill>
                <a:latin typeface="Verdana" panose="020B0604030504040204" pitchFamily="34" charset="0"/>
                <a:ea typeface="Verdana" panose="020B0604030504040204" pitchFamily="34" charset="0"/>
                <a:cs typeface="Calibri"/>
              </a:rPr>
              <a:t> </a:t>
            </a:r>
            <a:r>
              <a:rPr sz="800">
                <a:solidFill>
                  <a:srgbClr val="592B8A"/>
                </a:solidFill>
                <a:latin typeface="Verdana" panose="020B0604030504040204" pitchFamily="34" charset="0"/>
                <a:ea typeface="Verdana" panose="020B0604030504040204" pitchFamily="34" charset="0"/>
                <a:cs typeface="Calibri"/>
              </a:rPr>
              <a:t>will</a:t>
            </a:r>
            <a:r>
              <a:rPr sz="800" spc="-45">
                <a:solidFill>
                  <a:srgbClr val="592B8A"/>
                </a:solidFill>
                <a:latin typeface="Verdana" panose="020B0604030504040204" pitchFamily="34" charset="0"/>
                <a:ea typeface="Verdana" panose="020B0604030504040204" pitchFamily="34" charset="0"/>
                <a:cs typeface="Calibri"/>
              </a:rPr>
              <a:t> </a:t>
            </a:r>
            <a:r>
              <a:rPr sz="800">
                <a:solidFill>
                  <a:srgbClr val="592B8A"/>
                </a:solidFill>
                <a:latin typeface="Verdana" panose="020B0604030504040204" pitchFamily="34" charset="0"/>
                <a:ea typeface="Verdana" panose="020B0604030504040204" pitchFamily="34" charset="0"/>
                <a:cs typeface="Calibri"/>
              </a:rPr>
              <a:t>be</a:t>
            </a:r>
            <a:r>
              <a:rPr sz="800" spc="-25">
                <a:solidFill>
                  <a:srgbClr val="592B8A"/>
                </a:solidFill>
                <a:latin typeface="Verdana" panose="020B0604030504040204" pitchFamily="34" charset="0"/>
                <a:ea typeface="Verdana" panose="020B0604030504040204" pitchFamily="34" charset="0"/>
                <a:cs typeface="Calibri"/>
              </a:rPr>
              <a:t> </a:t>
            </a:r>
            <a:r>
              <a:rPr sz="800">
                <a:solidFill>
                  <a:srgbClr val="592B8A"/>
                </a:solidFill>
                <a:latin typeface="Verdana" panose="020B0604030504040204" pitchFamily="34" charset="0"/>
                <a:ea typeface="Verdana" panose="020B0604030504040204" pitchFamily="34" charset="0"/>
                <a:cs typeface="Calibri"/>
              </a:rPr>
              <a:t>merged</a:t>
            </a:r>
            <a:r>
              <a:rPr sz="800" spc="-10">
                <a:solidFill>
                  <a:srgbClr val="592B8A"/>
                </a:solidFill>
                <a:latin typeface="Verdana" panose="020B0604030504040204" pitchFamily="34" charset="0"/>
                <a:ea typeface="Verdana" panose="020B0604030504040204" pitchFamily="34" charset="0"/>
                <a:cs typeface="Calibri"/>
              </a:rPr>
              <a:t> </a:t>
            </a:r>
            <a:r>
              <a:rPr sz="800" spc="-20">
                <a:solidFill>
                  <a:srgbClr val="592B8A"/>
                </a:solidFill>
                <a:latin typeface="Verdana" panose="020B0604030504040204" pitchFamily="34" charset="0"/>
                <a:ea typeface="Verdana" panose="020B0604030504040204" pitchFamily="34" charset="0"/>
                <a:cs typeface="Calibri"/>
              </a:rPr>
              <a:t>into </a:t>
            </a:r>
            <a:r>
              <a:rPr sz="800">
                <a:solidFill>
                  <a:srgbClr val="592B8A"/>
                </a:solidFill>
                <a:latin typeface="Verdana" panose="020B0604030504040204" pitchFamily="34" charset="0"/>
                <a:ea typeface="Verdana" panose="020B0604030504040204" pitchFamily="34" charset="0"/>
                <a:cs typeface="Calibri"/>
              </a:rPr>
              <a:t>Board</a:t>
            </a:r>
            <a:r>
              <a:rPr sz="800" spc="-15">
                <a:solidFill>
                  <a:srgbClr val="592B8A"/>
                </a:solidFill>
                <a:latin typeface="Verdana" panose="020B0604030504040204" pitchFamily="34" charset="0"/>
                <a:ea typeface="Verdana" panose="020B0604030504040204" pitchFamily="34" charset="0"/>
                <a:cs typeface="Calibri"/>
              </a:rPr>
              <a:t> </a:t>
            </a:r>
            <a:r>
              <a:rPr sz="800">
                <a:solidFill>
                  <a:srgbClr val="592B8A"/>
                </a:solidFill>
                <a:latin typeface="Verdana" panose="020B0604030504040204" pitchFamily="34" charset="0"/>
                <a:ea typeface="Verdana" panose="020B0604030504040204" pitchFamily="34" charset="0"/>
                <a:cs typeface="Calibri"/>
              </a:rPr>
              <a:t>itself</a:t>
            </a:r>
            <a:r>
              <a:rPr sz="800" spc="-25">
                <a:solidFill>
                  <a:srgbClr val="592B8A"/>
                </a:solidFill>
                <a:latin typeface="Verdana" panose="020B0604030504040204" pitchFamily="34" charset="0"/>
                <a:ea typeface="Verdana" panose="020B0604030504040204" pitchFamily="34" charset="0"/>
                <a:cs typeface="Calibri"/>
              </a:rPr>
              <a:t> </a:t>
            </a:r>
            <a:r>
              <a:rPr sz="800">
                <a:solidFill>
                  <a:srgbClr val="592B8A"/>
                </a:solidFill>
                <a:latin typeface="Verdana" panose="020B0604030504040204" pitchFamily="34" charset="0"/>
                <a:ea typeface="Verdana" panose="020B0604030504040204" pitchFamily="34" charset="0"/>
                <a:cs typeface="Calibri"/>
              </a:rPr>
              <a:t>by</a:t>
            </a:r>
            <a:r>
              <a:rPr sz="800" spc="-20">
                <a:solidFill>
                  <a:srgbClr val="592B8A"/>
                </a:solidFill>
                <a:latin typeface="Verdana" panose="020B0604030504040204" pitchFamily="34" charset="0"/>
                <a:ea typeface="Verdana" panose="020B0604030504040204" pitchFamily="34" charset="0"/>
                <a:cs typeface="Calibri"/>
              </a:rPr>
              <a:t> </a:t>
            </a:r>
            <a:r>
              <a:rPr sz="800">
                <a:solidFill>
                  <a:srgbClr val="592B8A"/>
                </a:solidFill>
                <a:latin typeface="Verdana" panose="020B0604030504040204" pitchFamily="34" charset="0"/>
                <a:ea typeface="Verdana" panose="020B0604030504040204" pitchFamily="34" charset="0"/>
                <a:cs typeface="Calibri"/>
              </a:rPr>
              <a:t>year</a:t>
            </a:r>
            <a:r>
              <a:rPr sz="800" spc="-20">
                <a:solidFill>
                  <a:srgbClr val="592B8A"/>
                </a:solidFill>
                <a:latin typeface="Verdana" panose="020B0604030504040204" pitchFamily="34" charset="0"/>
                <a:ea typeface="Verdana" panose="020B0604030504040204" pitchFamily="34" charset="0"/>
                <a:cs typeface="Calibri"/>
              </a:rPr>
              <a:t> </a:t>
            </a:r>
            <a:r>
              <a:rPr sz="800">
                <a:solidFill>
                  <a:srgbClr val="592B8A"/>
                </a:solidFill>
                <a:latin typeface="Verdana" panose="020B0604030504040204" pitchFamily="34" charset="0"/>
                <a:ea typeface="Verdana" panose="020B0604030504040204" pitchFamily="34" charset="0"/>
                <a:cs typeface="Calibri"/>
              </a:rPr>
              <a:t>end</a:t>
            </a:r>
            <a:r>
              <a:rPr sz="800" spc="-15">
                <a:solidFill>
                  <a:srgbClr val="592B8A"/>
                </a:solidFill>
                <a:latin typeface="Verdana" panose="020B0604030504040204" pitchFamily="34" charset="0"/>
                <a:ea typeface="Verdana" panose="020B0604030504040204" pitchFamily="34" charset="0"/>
                <a:cs typeface="Calibri"/>
              </a:rPr>
              <a:t> </a:t>
            </a:r>
            <a:r>
              <a:rPr sz="800" spc="-25">
                <a:solidFill>
                  <a:srgbClr val="592B8A"/>
                </a:solidFill>
                <a:latin typeface="Verdana" panose="020B0604030504040204" pitchFamily="34" charset="0"/>
                <a:ea typeface="Verdana" panose="020B0604030504040204" pitchFamily="34" charset="0"/>
                <a:cs typeface="Calibri"/>
              </a:rPr>
              <a:t>as</a:t>
            </a:r>
            <a:r>
              <a:rPr sz="800">
                <a:solidFill>
                  <a:srgbClr val="592B8A"/>
                </a:solidFill>
                <a:latin typeface="Verdana" panose="020B0604030504040204" pitchFamily="34" charset="0"/>
                <a:ea typeface="Verdana" panose="020B0604030504040204" pitchFamily="34" charset="0"/>
                <a:cs typeface="Calibri"/>
              </a:rPr>
              <a:t> Board</a:t>
            </a:r>
            <a:r>
              <a:rPr sz="800" spc="-35">
                <a:solidFill>
                  <a:srgbClr val="592B8A"/>
                </a:solidFill>
                <a:latin typeface="Verdana" panose="020B0604030504040204" pitchFamily="34" charset="0"/>
                <a:ea typeface="Verdana" panose="020B0604030504040204" pitchFamily="34" charset="0"/>
                <a:cs typeface="Calibri"/>
              </a:rPr>
              <a:t> </a:t>
            </a:r>
            <a:r>
              <a:rPr sz="800">
                <a:solidFill>
                  <a:srgbClr val="592B8A"/>
                </a:solidFill>
                <a:latin typeface="Verdana" panose="020B0604030504040204" pitchFamily="34" charset="0"/>
                <a:ea typeface="Verdana" panose="020B0604030504040204" pitchFamily="34" charset="0"/>
                <a:cs typeface="Calibri"/>
              </a:rPr>
              <a:t>becomes</a:t>
            </a:r>
            <a:r>
              <a:rPr sz="800" spc="-20">
                <a:solidFill>
                  <a:srgbClr val="592B8A"/>
                </a:solidFill>
                <a:latin typeface="Verdana" panose="020B0604030504040204" pitchFamily="34" charset="0"/>
                <a:ea typeface="Verdana" panose="020B0604030504040204" pitchFamily="34" charset="0"/>
                <a:cs typeface="Calibri"/>
              </a:rPr>
              <a:t> more </a:t>
            </a:r>
            <a:r>
              <a:rPr sz="800">
                <a:solidFill>
                  <a:srgbClr val="592B8A"/>
                </a:solidFill>
                <a:latin typeface="Verdana" panose="020B0604030504040204" pitchFamily="34" charset="0"/>
                <a:ea typeface="Verdana" panose="020B0604030504040204" pitchFamily="34" charset="0"/>
                <a:cs typeface="Calibri"/>
              </a:rPr>
              <a:t>strategic</a:t>
            </a:r>
            <a:r>
              <a:rPr sz="800" spc="-25">
                <a:solidFill>
                  <a:srgbClr val="592B8A"/>
                </a:solidFill>
                <a:latin typeface="Verdana" panose="020B0604030504040204" pitchFamily="34" charset="0"/>
                <a:ea typeface="Verdana" panose="020B0604030504040204" pitchFamily="34" charset="0"/>
                <a:cs typeface="Calibri"/>
              </a:rPr>
              <a:t> </a:t>
            </a:r>
            <a:r>
              <a:rPr sz="800">
                <a:solidFill>
                  <a:srgbClr val="592B8A"/>
                </a:solidFill>
                <a:latin typeface="Verdana" panose="020B0604030504040204" pitchFamily="34" charset="0"/>
                <a:ea typeface="Verdana" panose="020B0604030504040204" pitchFamily="34" charset="0"/>
                <a:cs typeface="Calibri"/>
              </a:rPr>
              <a:t>&amp;</a:t>
            </a:r>
            <a:r>
              <a:rPr sz="800" spc="-30">
                <a:solidFill>
                  <a:srgbClr val="592B8A"/>
                </a:solidFill>
                <a:latin typeface="Verdana" panose="020B0604030504040204" pitchFamily="34" charset="0"/>
                <a:ea typeface="Verdana" panose="020B0604030504040204" pitchFamily="34" charset="0"/>
                <a:cs typeface="Calibri"/>
              </a:rPr>
              <a:t> </a:t>
            </a:r>
            <a:r>
              <a:rPr sz="800">
                <a:solidFill>
                  <a:srgbClr val="592B8A"/>
                </a:solidFill>
                <a:latin typeface="Verdana" panose="020B0604030504040204" pitchFamily="34" charset="0"/>
                <a:ea typeface="Verdana" panose="020B0604030504040204" pitchFamily="34" charset="0"/>
                <a:cs typeface="Calibri"/>
              </a:rPr>
              <a:t>forward</a:t>
            </a:r>
            <a:r>
              <a:rPr sz="800" spc="-25">
                <a:solidFill>
                  <a:srgbClr val="592B8A"/>
                </a:solidFill>
                <a:latin typeface="Verdana" panose="020B0604030504040204" pitchFamily="34" charset="0"/>
                <a:ea typeface="Verdana" panose="020B0604030504040204" pitchFamily="34" charset="0"/>
                <a:cs typeface="Calibri"/>
              </a:rPr>
              <a:t> </a:t>
            </a:r>
            <a:r>
              <a:rPr sz="800" spc="-10">
                <a:solidFill>
                  <a:srgbClr val="592B8A"/>
                </a:solidFill>
                <a:latin typeface="Verdana" panose="020B0604030504040204" pitchFamily="34" charset="0"/>
                <a:ea typeface="Verdana" panose="020B0604030504040204" pitchFamily="34" charset="0"/>
                <a:cs typeface="Calibri"/>
              </a:rPr>
              <a:t>thinking)</a:t>
            </a:r>
            <a:endParaRPr sz="800">
              <a:solidFill>
                <a:srgbClr val="592B8A"/>
              </a:solidFill>
              <a:latin typeface="Verdana" panose="020B0604030504040204" pitchFamily="34" charset="0"/>
              <a:ea typeface="Verdana" panose="020B0604030504040204" pitchFamily="34" charset="0"/>
              <a:cs typeface="Calibri"/>
            </a:endParaRPr>
          </a:p>
        </p:txBody>
      </p:sp>
      <p:sp>
        <p:nvSpPr>
          <p:cNvPr id="16" name="object 17">
            <a:extLst>
              <a:ext uri="{FF2B5EF4-FFF2-40B4-BE49-F238E27FC236}">
                <a16:creationId xmlns:a16="http://schemas.microsoft.com/office/drawing/2014/main" id="{7A5D2871-FDFC-0B01-6998-A9F717C53C54}"/>
              </a:ext>
            </a:extLst>
          </p:cNvPr>
          <p:cNvSpPr txBox="1"/>
          <p:nvPr/>
        </p:nvSpPr>
        <p:spPr>
          <a:xfrm>
            <a:off x="9937258" y="3909676"/>
            <a:ext cx="502138" cy="182101"/>
          </a:xfrm>
          <a:prstGeom prst="rect">
            <a:avLst/>
          </a:prstGeom>
        </p:spPr>
        <p:txBody>
          <a:bodyPr vert="horz" wrap="square" lIns="0" tIns="12700" rIns="0" bIns="0" rtlCol="0">
            <a:spAutoFit/>
          </a:bodyPr>
          <a:lstStyle/>
          <a:p>
            <a:pPr marL="12700">
              <a:lnSpc>
                <a:spcPct val="100000"/>
              </a:lnSpc>
              <a:spcBef>
                <a:spcPts val="100"/>
              </a:spcBef>
            </a:pPr>
            <a:r>
              <a:rPr sz="1100" b="1" spc="-20">
                <a:solidFill>
                  <a:srgbClr val="592B8A"/>
                </a:solidFill>
                <a:latin typeface="Verdana" panose="020B0604030504040204" pitchFamily="34" charset="0"/>
                <a:ea typeface="Verdana" panose="020B0604030504040204" pitchFamily="34" charset="0"/>
                <a:cs typeface="Calibri"/>
              </a:rPr>
              <a:t>Safe</a:t>
            </a:r>
            <a:endParaRPr sz="1100">
              <a:solidFill>
                <a:srgbClr val="592B8A"/>
              </a:solidFill>
              <a:latin typeface="Verdana" panose="020B0604030504040204" pitchFamily="34" charset="0"/>
              <a:ea typeface="Verdana" panose="020B0604030504040204" pitchFamily="34" charset="0"/>
              <a:cs typeface="Calibri"/>
            </a:endParaRPr>
          </a:p>
        </p:txBody>
      </p:sp>
      <p:sp>
        <p:nvSpPr>
          <p:cNvPr id="17" name="object 18">
            <a:extLst>
              <a:ext uri="{FF2B5EF4-FFF2-40B4-BE49-F238E27FC236}">
                <a16:creationId xmlns:a16="http://schemas.microsoft.com/office/drawing/2014/main" id="{78A1F9E7-D440-D18F-97B9-123055910358}"/>
              </a:ext>
            </a:extLst>
          </p:cNvPr>
          <p:cNvSpPr txBox="1"/>
          <p:nvPr/>
        </p:nvSpPr>
        <p:spPr>
          <a:xfrm>
            <a:off x="9686466" y="4074097"/>
            <a:ext cx="928617" cy="182101"/>
          </a:xfrm>
          <a:prstGeom prst="rect">
            <a:avLst/>
          </a:prstGeom>
        </p:spPr>
        <p:txBody>
          <a:bodyPr vert="horz" wrap="square" lIns="0" tIns="12700" rIns="0" bIns="0" rtlCol="0">
            <a:spAutoFit/>
          </a:bodyPr>
          <a:lstStyle/>
          <a:p>
            <a:pPr marL="12700">
              <a:lnSpc>
                <a:spcPct val="100000"/>
              </a:lnSpc>
              <a:spcBef>
                <a:spcPts val="100"/>
              </a:spcBef>
            </a:pPr>
            <a:r>
              <a:rPr sz="1100" b="1" spc="-10">
                <a:solidFill>
                  <a:srgbClr val="592B8A"/>
                </a:solidFill>
                <a:latin typeface="Verdana" panose="020B0604030504040204" pitchFamily="34" charset="0"/>
                <a:ea typeface="Verdana" panose="020B0604030504040204" pitchFamily="34" charset="0"/>
                <a:cs typeface="Calibri"/>
              </a:rPr>
              <a:t>Operations</a:t>
            </a:r>
            <a:endParaRPr sz="1100">
              <a:solidFill>
                <a:srgbClr val="592B8A"/>
              </a:solidFill>
              <a:latin typeface="Verdana" panose="020B0604030504040204" pitchFamily="34" charset="0"/>
              <a:ea typeface="Verdana" panose="020B0604030504040204" pitchFamily="34" charset="0"/>
              <a:cs typeface="Calibri"/>
            </a:endParaRPr>
          </a:p>
        </p:txBody>
      </p:sp>
      <p:sp>
        <p:nvSpPr>
          <p:cNvPr id="18" name="object 19">
            <a:extLst>
              <a:ext uri="{FF2B5EF4-FFF2-40B4-BE49-F238E27FC236}">
                <a16:creationId xmlns:a16="http://schemas.microsoft.com/office/drawing/2014/main" id="{65C161C4-9F12-84FD-BF23-8E18FBA15AC9}"/>
              </a:ext>
            </a:extLst>
          </p:cNvPr>
          <p:cNvSpPr txBox="1"/>
          <p:nvPr/>
        </p:nvSpPr>
        <p:spPr>
          <a:xfrm>
            <a:off x="11360674" y="3908071"/>
            <a:ext cx="475479" cy="182101"/>
          </a:xfrm>
          <a:prstGeom prst="rect">
            <a:avLst/>
          </a:prstGeom>
        </p:spPr>
        <p:txBody>
          <a:bodyPr vert="horz" wrap="square" lIns="0" tIns="12700" rIns="0" bIns="0" rtlCol="0">
            <a:spAutoFit/>
          </a:bodyPr>
          <a:lstStyle/>
          <a:p>
            <a:pPr marL="12700">
              <a:lnSpc>
                <a:spcPct val="100000"/>
              </a:lnSpc>
              <a:spcBef>
                <a:spcPts val="100"/>
              </a:spcBef>
            </a:pPr>
            <a:r>
              <a:rPr sz="1100" b="1" spc="-10">
                <a:solidFill>
                  <a:srgbClr val="592B8A"/>
                </a:solidFill>
                <a:latin typeface="Verdana" panose="020B0604030504040204" pitchFamily="34" charset="0"/>
                <a:ea typeface="Verdana" panose="020B0604030504040204" pitchFamily="34" charset="0"/>
                <a:cs typeface="Calibri"/>
              </a:rPr>
              <a:t>Trade</a:t>
            </a:r>
            <a:endParaRPr sz="1100">
              <a:solidFill>
                <a:srgbClr val="592B8A"/>
              </a:solidFill>
              <a:latin typeface="Verdana" panose="020B0604030504040204" pitchFamily="34" charset="0"/>
              <a:ea typeface="Verdana" panose="020B0604030504040204" pitchFamily="34" charset="0"/>
              <a:cs typeface="Calibri"/>
            </a:endParaRPr>
          </a:p>
        </p:txBody>
      </p:sp>
      <p:grpSp>
        <p:nvGrpSpPr>
          <p:cNvPr id="19" name="object 20">
            <a:extLst>
              <a:ext uri="{FF2B5EF4-FFF2-40B4-BE49-F238E27FC236}">
                <a16:creationId xmlns:a16="http://schemas.microsoft.com/office/drawing/2014/main" id="{EB0AF8B6-953B-4A9A-03F4-C7E0A8E983A6}"/>
              </a:ext>
            </a:extLst>
          </p:cNvPr>
          <p:cNvGrpSpPr/>
          <p:nvPr/>
        </p:nvGrpSpPr>
        <p:grpSpPr>
          <a:xfrm>
            <a:off x="590169" y="3499484"/>
            <a:ext cx="10987405" cy="472440"/>
            <a:chOff x="590169" y="3499484"/>
            <a:chExt cx="10987405" cy="472440"/>
          </a:xfrm>
        </p:grpSpPr>
        <p:sp>
          <p:nvSpPr>
            <p:cNvPr id="20" name="object 21">
              <a:extLst>
                <a:ext uri="{FF2B5EF4-FFF2-40B4-BE49-F238E27FC236}">
                  <a16:creationId xmlns:a16="http://schemas.microsoft.com/office/drawing/2014/main" id="{086D887E-CC84-C6AD-31A7-2AFCFAF66710}"/>
                </a:ext>
              </a:extLst>
            </p:cNvPr>
            <p:cNvSpPr/>
            <p:nvPr/>
          </p:nvSpPr>
          <p:spPr>
            <a:xfrm>
              <a:off x="599694" y="3560825"/>
              <a:ext cx="0" cy="401955"/>
            </a:xfrm>
            <a:custGeom>
              <a:avLst/>
              <a:gdLst/>
              <a:ahLst/>
              <a:cxnLst/>
              <a:rect l="l" t="t" r="r" b="b"/>
              <a:pathLst>
                <a:path h="401954">
                  <a:moveTo>
                    <a:pt x="0" y="0"/>
                  </a:moveTo>
                  <a:lnTo>
                    <a:pt x="0" y="401421"/>
                  </a:lnTo>
                </a:path>
              </a:pathLst>
            </a:custGeom>
            <a:ln w="19050">
              <a:solidFill>
                <a:srgbClr val="000000"/>
              </a:solidFill>
            </a:ln>
          </p:spPr>
          <p:txBody>
            <a:bodyPr wrap="square" lIns="0" tIns="0" rIns="0" bIns="0" rtlCol="0"/>
            <a:lstStyle/>
            <a:p>
              <a:endParaRPr sz="1400">
                <a:latin typeface="Verdana" panose="020B0604030504040204" pitchFamily="34" charset="0"/>
                <a:ea typeface="Verdana" panose="020B0604030504040204" pitchFamily="34" charset="0"/>
              </a:endParaRPr>
            </a:p>
          </p:txBody>
        </p:sp>
        <p:sp>
          <p:nvSpPr>
            <p:cNvPr id="21" name="object 22">
              <a:extLst>
                <a:ext uri="{FF2B5EF4-FFF2-40B4-BE49-F238E27FC236}">
                  <a16:creationId xmlns:a16="http://schemas.microsoft.com/office/drawing/2014/main" id="{80E2302C-00AF-556B-D6CD-12E997072C1C}"/>
                </a:ext>
              </a:extLst>
            </p:cNvPr>
            <p:cNvSpPr/>
            <p:nvPr/>
          </p:nvSpPr>
          <p:spPr>
            <a:xfrm>
              <a:off x="1410461" y="3560825"/>
              <a:ext cx="0" cy="401955"/>
            </a:xfrm>
            <a:custGeom>
              <a:avLst/>
              <a:gdLst/>
              <a:ahLst/>
              <a:cxnLst/>
              <a:rect l="l" t="t" r="r" b="b"/>
              <a:pathLst>
                <a:path h="401954">
                  <a:moveTo>
                    <a:pt x="0" y="0"/>
                  </a:moveTo>
                  <a:lnTo>
                    <a:pt x="0" y="401421"/>
                  </a:lnTo>
                </a:path>
              </a:pathLst>
            </a:custGeom>
            <a:ln w="19050">
              <a:solidFill>
                <a:srgbClr val="000000"/>
              </a:solidFill>
            </a:ln>
          </p:spPr>
          <p:txBody>
            <a:bodyPr wrap="square" lIns="0" tIns="0" rIns="0" bIns="0" rtlCol="0"/>
            <a:lstStyle/>
            <a:p>
              <a:endParaRPr sz="1400">
                <a:latin typeface="Verdana" panose="020B0604030504040204" pitchFamily="34" charset="0"/>
                <a:ea typeface="Verdana" panose="020B0604030504040204" pitchFamily="34" charset="0"/>
              </a:endParaRPr>
            </a:p>
          </p:txBody>
        </p:sp>
        <p:sp>
          <p:nvSpPr>
            <p:cNvPr id="22" name="object 23">
              <a:extLst>
                <a:ext uri="{FF2B5EF4-FFF2-40B4-BE49-F238E27FC236}">
                  <a16:creationId xmlns:a16="http://schemas.microsoft.com/office/drawing/2014/main" id="{FAEA75B6-DEEC-F580-6892-A8AB96D209A7}"/>
                </a:ext>
              </a:extLst>
            </p:cNvPr>
            <p:cNvSpPr/>
            <p:nvPr/>
          </p:nvSpPr>
          <p:spPr>
            <a:xfrm>
              <a:off x="2519933" y="3560825"/>
              <a:ext cx="0" cy="401955"/>
            </a:xfrm>
            <a:custGeom>
              <a:avLst/>
              <a:gdLst/>
              <a:ahLst/>
              <a:cxnLst/>
              <a:rect l="l" t="t" r="r" b="b"/>
              <a:pathLst>
                <a:path h="401954">
                  <a:moveTo>
                    <a:pt x="0" y="0"/>
                  </a:moveTo>
                  <a:lnTo>
                    <a:pt x="0" y="401421"/>
                  </a:lnTo>
                </a:path>
              </a:pathLst>
            </a:custGeom>
            <a:ln w="19050">
              <a:solidFill>
                <a:srgbClr val="000000"/>
              </a:solidFill>
            </a:ln>
          </p:spPr>
          <p:txBody>
            <a:bodyPr wrap="square" lIns="0" tIns="0" rIns="0" bIns="0" rtlCol="0"/>
            <a:lstStyle/>
            <a:p>
              <a:endParaRPr sz="1400">
                <a:latin typeface="Verdana" panose="020B0604030504040204" pitchFamily="34" charset="0"/>
                <a:ea typeface="Verdana" panose="020B0604030504040204" pitchFamily="34" charset="0"/>
              </a:endParaRPr>
            </a:p>
          </p:txBody>
        </p:sp>
        <p:sp>
          <p:nvSpPr>
            <p:cNvPr id="23" name="object 24">
              <a:extLst>
                <a:ext uri="{FF2B5EF4-FFF2-40B4-BE49-F238E27FC236}">
                  <a16:creationId xmlns:a16="http://schemas.microsoft.com/office/drawing/2014/main" id="{98BD441F-FE8F-BB31-A6B5-E86C2960E371}"/>
                </a:ext>
              </a:extLst>
            </p:cNvPr>
            <p:cNvSpPr/>
            <p:nvPr/>
          </p:nvSpPr>
          <p:spPr>
            <a:xfrm>
              <a:off x="4179570" y="3534917"/>
              <a:ext cx="0" cy="401955"/>
            </a:xfrm>
            <a:custGeom>
              <a:avLst/>
              <a:gdLst/>
              <a:ahLst/>
              <a:cxnLst/>
              <a:rect l="l" t="t" r="r" b="b"/>
              <a:pathLst>
                <a:path h="401954">
                  <a:moveTo>
                    <a:pt x="0" y="0"/>
                  </a:moveTo>
                  <a:lnTo>
                    <a:pt x="0" y="401421"/>
                  </a:lnTo>
                </a:path>
              </a:pathLst>
            </a:custGeom>
            <a:ln w="19050">
              <a:solidFill>
                <a:srgbClr val="000000"/>
              </a:solidFill>
            </a:ln>
          </p:spPr>
          <p:txBody>
            <a:bodyPr wrap="square" lIns="0" tIns="0" rIns="0" bIns="0" rtlCol="0"/>
            <a:lstStyle/>
            <a:p>
              <a:endParaRPr sz="1400">
                <a:latin typeface="Verdana" panose="020B0604030504040204" pitchFamily="34" charset="0"/>
                <a:ea typeface="Verdana" panose="020B0604030504040204" pitchFamily="34" charset="0"/>
              </a:endParaRPr>
            </a:p>
          </p:txBody>
        </p:sp>
        <p:sp>
          <p:nvSpPr>
            <p:cNvPr id="24" name="object 25">
              <a:extLst>
                <a:ext uri="{FF2B5EF4-FFF2-40B4-BE49-F238E27FC236}">
                  <a16:creationId xmlns:a16="http://schemas.microsoft.com/office/drawing/2014/main" id="{11534BAC-0AE3-A160-936B-6D3D71FDC9DD}"/>
                </a:ext>
              </a:extLst>
            </p:cNvPr>
            <p:cNvSpPr/>
            <p:nvPr/>
          </p:nvSpPr>
          <p:spPr>
            <a:xfrm>
              <a:off x="5007102" y="3524249"/>
              <a:ext cx="0" cy="401955"/>
            </a:xfrm>
            <a:custGeom>
              <a:avLst/>
              <a:gdLst/>
              <a:ahLst/>
              <a:cxnLst/>
              <a:rect l="l" t="t" r="r" b="b"/>
              <a:pathLst>
                <a:path h="401954">
                  <a:moveTo>
                    <a:pt x="0" y="0"/>
                  </a:moveTo>
                  <a:lnTo>
                    <a:pt x="0" y="401421"/>
                  </a:lnTo>
                </a:path>
              </a:pathLst>
            </a:custGeom>
            <a:ln w="19050">
              <a:solidFill>
                <a:srgbClr val="000000"/>
              </a:solidFill>
            </a:ln>
          </p:spPr>
          <p:txBody>
            <a:bodyPr wrap="square" lIns="0" tIns="0" rIns="0" bIns="0" rtlCol="0"/>
            <a:lstStyle/>
            <a:p>
              <a:endParaRPr sz="1400">
                <a:latin typeface="Verdana" panose="020B0604030504040204" pitchFamily="34" charset="0"/>
                <a:ea typeface="Verdana" panose="020B0604030504040204" pitchFamily="34" charset="0"/>
              </a:endParaRPr>
            </a:p>
          </p:txBody>
        </p:sp>
        <p:sp>
          <p:nvSpPr>
            <p:cNvPr id="25" name="object 26">
              <a:extLst>
                <a:ext uri="{FF2B5EF4-FFF2-40B4-BE49-F238E27FC236}">
                  <a16:creationId xmlns:a16="http://schemas.microsoft.com/office/drawing/2014/main" id="{31B80290-1967-BD2C-FE11-56A7F7D415C3}"/>
                </a:ext>
              </a:extLst>
            </p:cNvPr>
            <p:cNvSpPr/>
            <p:nvPr/>
          </p:nvSpPr>
          <p:spPr>
            <a:xfrm>
              <a:off x="5790438" y="3547109"/>
              <a:ext cx="0" cy="401955"/>
            </a:xfrm>
            <a:custGeom>
              <a:avLst/>
              <a:gdLst/>
              <a:ahLst/>
              <a:cxnLst/>
              <a:rect l="l" t="t" r="r" b="b"/>
              <a:pathLst>
                <a:path h="401954">
                  <a:moveTo>
                    <a:pt x="0" y="0"/>
                  </a:moveTo>
                  <a:lnTo>
                    <a:pt x="0" y="401421"/>
                  </a:lnTo>
                </a:path>
              </a:pathLst>
            </a:custGeom>
            <a:ln w="19050">
              <a:solidFill>
                <a:srgbClr val="000000"/>
              </a:solidFill>
            </a:ln>
          </p:spPr>
          <p:txBody>
            <a:bodyPr wrap="square" lIns="0" tIns="0" rIns="0" bIns="0" rtlCol="0"/>
            <a:lstStyle/>
            <a:p>
              <a:endParaRPr sz="1400">
                <a:latin typeface="Verdana" panose="020B0604030504040204" pitchFamily="34" charset="0"/>
                <a:ea typeface="Verdana" panose="020B0604030504040204" pitchFamily="34" charset="0"/>
              </a:endParaRPr>
            </a:p>
          </p:txBody>
        </p:sp>
        <p:sp>
          <p:nvSpPr>
            <p:cNvPr id="26" name="object 27">
              <a:extLst>
                <a:ext uri="{FF2B5EF4-FFF2-40B4-BE49-F238E27FC236}">
                  <a16:creationId xmlns:a16="http://schemas.microsoft.com/office/drawing/2014/main" id="{A15310AD-34D1-7BF0-2DB5-C5AFC3F85C1C}"/>
                </a:ext>
              </a:extLst>
            </p:cNvPr>
            <p:cNvSpPr/>
            <p:nvPr/>
          </p:nvSpPr>
          <p:spPr>
            <a:xfrm>
              <a:off x="7536941" y="3544061"/>
              <a:ext cx="0" cy="401955"/>
            </a:xfrm>
            <a:custGeom>
              <a:avLst/>
              <a:gdLst/>
              <a:ahLst/>
              <a:cxnLst/>
              <a:rect l="l" t="t" r="r" b="b"/>
              <a:pathLst>
                <a:path h="401954">
                  <a:moveTo>
                    <a:pt x="0" y="0"/>
                  </a:moveTo>
                  <a:lnTo>
                    <a:pt x="0" y="401421"/>
                  </a:lnTo>
                </a:path>
              </a:pathLst>
            </a:custGeom>
            <a:ln w="19050">
              <a:solidFill>
                <a:srgbClr val="000000"/>
              </a:solidFill>
            </a:ln>
          </p:spPr>
          <p:txBody>
            <a:bodyPr wrap="square" lIns="0" tIns="0" rIns="0" bIns="0" rtlCol="0"/>
            <a:lstStyle/>
            <a:p>
              <a:endParaRPr sz="1400">
                <a:latin typeface="Verdana" panose="020B0604030504040204" pitchFamily="34" charset="0"/>
                <a:ea typeface="Verdana" panose="020B0604030504040204" pitchFamily="34" charset="0"/>
              </a:endParaRPr>
            </a:p>
          </p:txBody>
        </p:sp>
        <p:sp>
          <p:nvSpPr>
            <p:cNvPr id="27" name="object 28">
              <a:extLst>
                <a:ext uri="{FF2B5EF4-FFF2-40B4-BE49-F238E27FC236}">
                  <a16:creationId xmlns:a16="http://schemas.microsoft.com/office/drawing/2014/main" id="{39A1804B-BA4A-5E2E-DBF4-DB356A4A8043}"/>
                </a:ext>
              </a:extLst>
            </p:cNvPr>
            <p:cNvSpPr/>
            <p:nvPr/>
          </p:nvSpPr>
          <p:spPr>
            <a:xfrm>
              <a:off x="8660129" y="3547109"/>
              <a:ext cx="0" cy="401955"/>
            </a:xfrm>
            <a:custGeom>
              <a:avLst/>
              <a:gdLst/>
              <a:ahLst/>
              <a:cxnLst/>
              <a:rect l="l" t="t" r="r" b="b"/>
              <a:pathLst>
                <a:path h="401954">
                  <a:moveTo>
                    <a:pt x="0" y="0"/>
                  </a:moveTo>
                  <a:lnTo>
                    <a:pt x="0" y="401421"/>
                  </a:lnTo>
                </a:path>
              </a:pathLst>
            </a:custGeom>
            <a:ln w="19050">
              <a:solidFill>
                <a:srgbClr val="000000"/>
              </a:solidFill>
            </a:ln>
          </p:spPr>
          <p:txBody>
            <a:bodyPr wrap="square" lIns="0" tIns="0" rIns="0" bIns="0" rtlCol="0"/>
            <a:lstStyle/>
            <a:p>
              <a:endParaRPr sz="1400">
                <a:latin typeface="Verdana" panose="020B0604030504040204" pitchFamily="34" charset="0"/>
                <a:ea typeface="Verdana" panose="020B0604030504040204" pitchFamily="34" charset="0"/>
              </a:endParaRPr>
            </a:p>
          </p:txBody>
        </p:sp>
        <p:sp>
          <p:nvSpPr>
            <p:cNvPr id="28" name="object 29">
              <a:extLst>
                <a:ext uri="{FF2B5EF4-FFF2-40B4-BE49-F238E27FC236}">
                  <a16:creationId xmlns:a16="http://schemas.microsoft.com/office/drawing/2014/main" id="{235E3881-870D-2E80-478C-FFB76B2F5146}"/>
                </a:ext>
              </a:extLst>
            </p:cNvPr>
            <p:cNvSpPr/>
            <p:nvPr/>
          </p:nvSpPr>
          <p:spPr>
            <a:xfrm>
              <a:off x="9435846" y="3525773"/>
              <a:ext cx="0" cy="401955"/>
            </a:xfrm>
            <a:custGeom>
              <a:avLst/>
              <a:gdLst/>
              <a:ahLst/>
              <a:cxnLst/>
              <a:rect l="l" t="t" r="r" b="b"/>
              <a:pathLst>
                <a:path h="401954">
                  <a:moveTo>
                    <a:pt x="0" y="0"/>
                  </a:moveTo>
                  <a:lnTo>
                    <a:pt x="0" y="401421"/>
                  </a:lnTo>
                </a:path>
              </a:pathLst>
            </a:custGeom>
            <a:ln w="19050">
              <a:solidFill>
                <a:srgbClr val="000000"/>
              </a:solidFill>
            </a:ln>
          </p:spPr>
          <p:txBody>
            <a:bodyPr wrap="square" lIns="0" tIns="0" rIns="0" bIns="0" rtlCol="0"/>
            <a:lstStyle/>
            <a:p>
              <a:endParaRPr sz="1400">
                <a:latin typeface="Verdana" panose="020B0604030504040204" pitchFamily="34" charset="0"/>
                <a:ea typeface="Verdana" panose="020B0604030504040204" pitchFamily="34" charset="0"/>
              </a:endParaRPr>
            </a:p>
          </p:txBody>
        </p:sp>
        <p:sp>
          <p:nvSpPr>
            <p:cNvPr id="29" name="object 30">
              <a:extLst>
                <a:ext uri="{FF2B5EF4-FFF2-40B4-BE49-F238E27FC236}">
                  <a16:creationId xmlns:a16="http://schemas.microsoft.com/office/drawing/2014/main" id="{69C946CE-7FC7-1D75-1B91-5CEFF5DB7877}"/>
                </a:ext>
              </a:extLst>
            </p:cNvPr>
            <p:cNvSpPr/>
            <p:nvPr/>
          </p:nvSpPr>
          <p:spPr>
            <a:xfrm>
              <a:off x="10136886" y="3524249"/>
              <a:ext cx="0" cy="401955"/>
            </a:xfrm>
            <a:custGeom>
              <a:avLst/>
              <a:gdLst/>
              <a:ahLst/>
              <a:cxnLst/>
              <a:rect l="l" t="t" r="r" b="b"/>
              <a:pathLst>
                <a:path h="401954">
                  <a:moveTo>
                    <a:pt x="0" y="0"/>
                  </a:moveTo>
                  <a:lnTo>
                    <a:pt x="0" y="401421"/>
                  </a:lnTo>
                </a:path>
              </a:pathLst>
            </a:custGeom>
            <a:ln w="19050">
              <a:solidFill>
                <a:srgbClr val="000000"/>
              </a:solidFill>
            </a:ln>
          </p:spPr>
          <p:txBody>
            <a:bodyPr wrap="square" lIns="0" tIns="0" rIns="0" bIns="0" rtlCol="0"/>
            <a:lstStyle/>
            <a:p>
              <a:endParaRPr sz="1400">
                <a:latin typeface="Verdana" panose="020B0604030504040204" pitchFamily="34" charset="0"/>
                <a:ea typeface="Verdana" panose="020B0604030504040204" pitchFamily="34" charset="0"/>
              </a:endParaRPr>
            </a:p>
          </p:txBody>
        </p:sp>
        <p:sp>
          <p:nvSpPr>
            <p:cNvPr id="30" name="object 31">
              <a:extLst>
                <a:ext uri="{FF2B5EF4-FFF2-40B4-BE49-F238E27FC236}">
                  <a16:creationId xmlns:a16="http://schemas.microsoft.com/office/drawing/2014/main" id="{A5088DF5-8C7A-E0E4-47B8-04848BE9A5B5}"/>
                </a:ext>
              </a:extLst>
            </p:cNvPr>
            <p:cNvSpPr/>
            <p:nvPr/>
          </p:nvSpPr>
          <p:spPr>
            <a:xfrm>
              <a:off x="10859262" y="3524249"/>
              <a:ext cx="0" cy="401955"/>
            </a:xfrm>
            <a:custGeom>
              <a:avLst/>
              <a:gdLst/>
              <a:ahLst/>
              <a:cxnLst/>
              <a:rect l="l" t="t" r="r" b="b"/>
              <a:pathLst>
                <a:path h="401954">
                  <a:moveTo>
                    <a:pt x="0" y="0"/>
                  </a:moveTo>
                  <a:lnTo>
                    <a:pt x="0" y="401421"/>
                  </a:lnTo>
                </a:path>
              </a:pathLst>
            </a:custGeom>
            <a:ln w="19050">
              <a:solidFill>
                <a:srgbClr val="000000"/>
              </a:solidFill>
            </a:ln>
          </p:spPr>
          <p:txBody>
            <a:bodyPr wrap="square" lIns="0" tIns="0" rIns="0" bIns="0" rtlCol="0"/>
            <a:lstStyle/>
            <a:p>
              <a:endParaRPr sz="1400">
                <a:latin typeface="Verdana" panose="020B0604030504040204" pitchFamily="34" charset="0"/>
                <a:ea typeface="Verdana" panose="020B0604030504040204" pitchFamily="34" charset="0"/>
              </a:endParaRPr>
            </a:p>
          </p:txBody>
        </p:sp>
        <p:sp>
          <p:nvSpPr>
            <p:cNvPr id="31" name="object 32">
              <a:extLst>
                <a:ext uri="{FF2B5EF4-FFF2-40B4-BE49-F238E27FC236}">
                  <a16:creationId xmlns:a16="http://schemas.microsoft.com/office/drawing/2014/main" id="{E3DE8DCE-DCB9-D434-F565-B9E0DD4100EF}"/>
                </a:ext>
              </a:extLst>
            </p:cNvPr>
            <p:cNvSpPr/>
            <p:nvPr/>
          </p:nvSpPr>
          <p:spPr>
            <a:xfrm>
              <a:off x="11567922" y="3509009"/>
              <a:ext cx="0" cy="401955"/>
            </a:xfrm>
            <a:custGeom>
              <a:avLst/>
              <a:gdLst/>
              <a:ahLst/>
              <a:cxnLst/>
              <a:rect l="l" t="t" r="r" b="b"/>
              <a:pathLst>
                <a:path h="401954">
                  <a:moveTo>
                    <a:pt x="0" y="0"/>
                  </a:moveTo>
                  <a:lnTo>
                    <a:pt x="0" y="401421"/>
                  </a:lnTo>
                </a:path>
              </a:pathLst>
            </a:custGeom>
            <a:ln w="19050">
              <a:solidFill>
                <a:srgbClr val="000000"/>
              </a:solidFill>
            </a:ln>
          </p:spPr>
          <p:txBody>
            <a:bodyPr wrap="square" lIns="0" tIns="0" rIns="0" bIns="0" rtlCol="0"/>
            <a:lstStyle/>
            <a:p>
              <a:endParaRPr sz="1400">
                <a:latin typeface="Verdana" panose="020B0604030504040204" pitchFamily="34" charset="0"/>
                <a:ea typeface="Verdana" panose="020B0604030504040204" pitchFamily="34" charset="0"/>
              </a:endParaRPr>
            </a:p>
          </p:txBody>
        </p:sp>
        <p:sp>
          <p:nvSpPr>
            <p:cNvPr id="32" name="object 33">
              <a:extLst>
                <a:ext uri="{FF2B5EF4-FFF2-40B4-BE49-F238E27FC236}">
                  <a16:creationId xmlns:a16="http://schemas.microsoft.com/office/drawing/2014/main" id="{A81F7D21-42C1-3BD5-C340-4DCEE679810C}"/>
                </a:ext>
              </a:extLst>
            </p:cNvPr>
            <p:cNvSpPr/>
            <p:nvPr/>
          </p:nvSpPr>
          <p:spPr>
            <a:xfrm>
              <a:off x="6781038" y="3525773"/>
              <a:ext cx="0" cy="401955"/>
            </a:xfrm>
            <a:custGeom>
              <a:avLst/>
              <a:gdLst/>
              <a:ahLst/>
              <a:cxnLst/>
              <a:rect l="l" t="t" r="r" b="b"/>
              <a:pathLst>
                <a:path h="401954">
                  <a:moveTo>
                    <a:pt x="0" y="0"/>
                  </a:moveTo>
                  <a:lnTo>
                    <a:pt x="0" y="401421"/>
                  </a:lnTo>
                </a:path>
              </a:pathLst>
            </a:custGeom>
            <a:ln w="19050">
              <a:solidFill>
                <a:srgbClr val="000000"/>
              </a:solidFill>
            </a:ln>
          </p:spPr>
          <p:txBody>
            <a:bodyPr wrap="square" lIns="0" tIns="0" rIns="0" bIns="0" rtlCol="0"/>
            <a:lstStyle/>
            <a:p>
              <a:endParaRPr sz="1400">
                <a:latin typeface="Verdana" panose="020B0604030504040204" pitchFamily="34" charset="0"/>
                <a:ea typeface="Verdana" panose="020B0604030504040204" pitchFamily="34" charset="0"/>
              </a:endParaRPr>
            </a:p>
          </p:txBody>
        </p:sp>
      </p:grpSp>
      <p:sp>
        <p:nvSpPr>
          <p:cNvPr id="33" name="object 34">
            <a:extLst>
              <a:ext uri="{FF2B5EF4-FFF2-40B4-BE49-F238E27FC236}">
                <a16:creationId xmlns:a16="http://schemas.microsoft.com/office/drawing/2014/main" id="{EA5BB1FC-92A0-EDE5-DC0A-CA9587E71823}"/>
              </a:ext>
            </a:extLst>
          </p:cNvPr>
          <p:cNvSpPr txBox="1"/>
          <p:nvPr/>
        </p:nvSpPr>
        <p:spPr>
          <a:xfrm>
            <a:off x="7120607" y="4616659"/>
            <a:ext cx="1108984" cy="135293"/>
          </a:xfrm>
          <a:prstGeom prst="rect">
            <a:avLst/>
          </a:prstGeom>
        </p:spPr>
        <p:txBody>
          <a:bodyPr vert="horz" wrap="square" lIns="0" tIns="12065" rIns="0" bIns="0" rtlCol="0">
            <a:spAutoFit/>
          </a:bodyPr>
          <a:lstStyle/>
          <a:p>
            <a:pPr marL="12700">
              <a:lnSpc>
                <a:spcPct val="100000"/>
              </a:lnSpc>
              <a:spcBef>
                <a:spcPts val="95"/>
              </a:spcBef>
            </a:pPr>
            <a:r>
              <a:rPr sz="800" i="1">
                <a:solidFill>
                  <a:srgbClr val="592B8A"/>
                </a:solidFill>
                <a:latin typeface="Verdana" panose="020B0604030504040204" pitchFamily="34" charset="0"/>
                <a:ea typeface="Verdana" panose="020B0604030504040204" pitchFamily="34" charset="0"/>
                <a:cs typeface="Calibri"/>
              </a:rPr>
              <a:t>PFAS</a:t>
            </a:r>
            <a:r>
              <a:rPr sz="800" i="1" spc="-25">
                <a:solidFill>
                  <a:srgbClr val="592B8A"/>
                </a:solidFill>
                <a:latin typeface="Verdana" panose="020B0604030504040204" pitchFamily="34" charset="0"/>
                <a:ea typeface="Verdana" panose="020B0604030504040204" pitchFamily="34" charset="0"/>
                <a:cs typeface="Calibri"/>
              </a:rPr>
              <a:t> </a:t>
            </a:r>
            <a:r>
              <a:rPr sz="800" i="1" spc="-10">
                <a:solidFill>
                  <a:srgbClr val="592B8A"/>
                </a:solidFill>
                <a:latin typeface="Verdana" panose="020B0604030504040204" pitchFamily="34" charset="0"/>
                <a:ea typeface="Verdana" panose="020B0604030504040204" pitchFamily="34" charset="0"/>
                <a:cs typeface="Calibri"/>
              </a:rPr>
              <a:t>Subcommittee</a:t>
            </a:r>
            <a:endParaRPr sz="800">
              <a:solidFill>
                <a:srgbClr val="592B8A"/>
              </a:solidFill>
              <a:latin typeface="Verdana" panose="020B0604030504040204" pitchFamily="34" charset="0"/>
              <a:ea typeface="Verdana" panose="020B0604030504040204" pitchFamily="34" charset="0"/>
              <a:cs typeface="Calibri"/>
            </a:endParaRPr>
          </a:p>
        </p:txBody>
      </p:sp>
      <p:sp>
        <p:nvSpPr>
          <p:cNvPr id="34" name="object 35">
            <a:extLst>
              <a:ext uri="{FF2B5EF4-FFF2-40B4-BE49-F238E27FC236}">
                <a16:creationId xmlns:a16="http://schemas.microsoft.com/office/drawing/2014/main" id="{DB5C6922-6FC6-7E3B-3866-742ABF73FA72}"/>
              </a:ext>
            </a:extLst>
          </p:cNvPr>
          <p:cNvSpPr/>
          <p:nvPr/>
        </p:nvSpPr>
        <p:spPr>
          <a:xfrm>
            <a:off x="7536179" y="4347965"/>
            <a:ext cx="0" cy="226695"/>
          </a:xfrm>
          <a:custGeom>
            <a:avLst/>
            <a:gdLst/>
            <a:ahLst/>
            <a:cxnLst/>
            <a:rect l="l" t="t" r="r" b="b"/>
            <a:pathLst>
              <a:path h="226695">
                <a:moveTo>
                  <a:pt x="0" y="0"/>
                </a:moveTo>
                <a:lnTo>
                  <a:pt x="0" y="226148"/>
                </a:lnTo>
              </a:path>
            </a:pathLst>
          </a:custGeom>
          <a:ln w="19050">
            <a:solidFill>
              <a:srgbClr val="000000"/>
            </a:solidFill>
          </a:ln>
        </p:spPr>
        <p:txBody>
          <a:bodyPr wrap="square" lIns="0" tIns="0" rIns="0" bIns="0" rtlCol="0"/>
          <a:lstStyle/>
          <a:p>
            <a:endParaRPr sz="1400">
              <a:latin typeface="Verdana" panose="020B0604030504040204" pitchFamily="34" charset="0"/>
              <a:ea typeface="Verdana" panose="020B0604030504040204" pitchFamily="34" charset="0"/>
            </a:endParaRPr>
          </a:p>
        </p:txBody>
      </p:sp>
      <p:sp>
        <p:nvSpPr>
          <p:cNvPr id="35" name="object 36">
            <a:extLst>
              <a:ext uri="{FF2B5EF4-FFF2-40B4-BE49-F238E27FC236}">
                <a16:creationId xmlns:a16="http://schemas.microsoft.com/office/drawing/2014/main" id="{4E24D915-BE39-F448-3AB3-1437E91D9329}"/>
              </a:ext>
            </a:extLst>
          </p:cNvPr>
          <p:cNvSpPr/>
          <p:nvPr/>
        </p:nvSpPr>
        <p:spPr>
          <a:xfrm>
            <a:off x="6704517" y="4149133"/>
            <a:ext cx="0" cy="245110"/>
          </a:xfrm>
          <a:custGeom>
            <a:avLst/>
            <a:gdLst/>
            <a:ahLst/>
            <a:cxnLst/>
            <a:rect l="l" t="t" r="r" b="b"/>
            <a:pathLst>
              <a:path h="245110">
                <a:moveTo>
                  <a:pt x="0" y="0"/>
                </a:moveTo>
                <a:lnTo>
                  <a:pt x="0" y="244652"/>
                </a:lnTo>
              </a:path>
            </a:pathLst>
          </a:custGeom>
          <a:ln w="19050">
            <a:solidFill>
              <a:srgbClr val="000000"/>
            </a:solidFill>
          </a:ln>
        </p:spPr>
        <p:txBody>
          <a:bodyPr wrap="square" lIns="0" tIns="0" rIns="0" bIns="0" rtlCol="0"/>
          <a:lstStyle/>
          <a:p>
            <a:endParaRPr sz="1400">
              <a:latin typeface="Verdana" panose="020B0604030504040204" pitchFamily="34" charset="0"/>
              <a:ea typeface="Verdana" panose="020B0604030504040204" pitchFamily="34" charset="0"/>
            </a:endParaRPr>
          </a:p>
        </p:txBody>
      </p:sp>
      <p:sp>
        <p:nvSpPr>
          <p:cNvPr id="36" name="object 37">
            <a:extLst>
              <a:ext uri="{FF2B5EF4-FFF2-40B4-BE49-F238E27FC236}">
                <a16:creationId xmlns:a16="http://schemas.microsoft.com/office/drawing/2014/main" id="{DBC5550A-674F-2769-AF25-87770788BF37}"/>
              </a:ext>
            </a:extLst>
          </p:cNvPr>
          <p:cNvSpPr txBox="1"/>
          <p:nvPr/>
        </p:nvSpPr>
        <p:spPr>
          <a:xfrm>
            <a:off x="6055134" y="3966358"/>
            <a:ext cx="3704207" cy="543739"/>
          </a:xfrm>
          <a:prstGeom prst="rect">
            <a:avLst/>
          </a:prstGeom>
        </p:spPr>
        <p:txBody>
          <a:bodyPr vert="horz" wrap="square" lIns="0" tIns="12700" rIns="0" bIns="0" rtlCol="0">
            <a:spAutoFit/>
          </a:bodyPr>
          <a:lstStyle/>
          <a:p>
            <a:pPr marL="1019175" marR="5080" indent="-762635">
              <a:lnSpc>
                <a:spcPct val="100000"/>
              </a:lnSpc>
              <a:spcBef>
                <a:spcPts val="100"/>
              </a:spcBef>
              <a:tabLst>
                <a:tab pos="3075940" algn="l"/>
              </a:tabLst>
            </a:pPr>
            <a:r>
              <a:rPr b="1" baseline="1984" dirty="0">
                <a:solidFill>
                  <a:srgbClr val="592B8A"/>
                </a:solidFill>
                <a:latin typeface="Verdana" panose="020B0604030504040204" pitchFamily="34" charset="0"/>
                <a:ea typeface="Verdana" panose="020B0604030504040204" pitchFamily="34" charset="0"/>
                <a:cs typeface="Calibri"/>
              </a:rPr>
              <a:t>Finance</a:t>
            </a:r>
            <a:r>
              <a:rPr b="1" spc="292" baseline="1984" dirty="0">
                <a:solidFill>
                  <a:srgbClr val="592B8A"/>
                </a:solidFill>
                <a:latin typeface="Verdana" panose="020B0604030504040204" pitchFamily="34" charset="0"/>
                <a:ea typeface="Verdana" panose="020B0604030504040204" pitchFamily="34" charset="0"/>
                <a:cs typeface="Calibri"/>
              </a:rPr>
              <a:t> </a:t>
            </a:r>
            <a:r>
              <a:rPr sz="1100" b="1" dirty="0">
                <a:solidFill>
                  <a:srgbClr val="592B8A"/>
                </a:solidFill>
                <a:latin typeface="Verdana" panose="020B0604030504040204" pitchFamily="34" charset="0"/>
                <a:ea typeface="Verdana" panose="020B0604030504040204" pitchFamily="34" charset="0"/>
                <a:cs typeface="Calibri"/>
              </a:rPr>
              <a:t>Government</a:t>
            </a:r>
            <a:r>
              <a:rPr sz="1100" b="1" spc="395" dirty="0">
                <a:solidFill>
                  <a:srgbClr val="592B8A"/>
                </a:solidFill>
                <a:latin typeface="Verdana" panose="020B0604030504040204" pitchFamily="34" charset="0"/>
                <a:ea typeface="Verdana" panose="020B0604030504040204" pitchFamily="34" charset="0"/>
                <a:cs typeface="Calibri"/>
              </a:rPr>
              <a:t> </a:t>
            </a:r>
            <a:r>
              <a:rPr b="1" spc="-15" baseline="3968" dirty="0">
                <a:solidFill>
                  <a:srgbClr val="592B8A"/>
                </a:solidFill>
                <a:latin typeface="Verdana" panose="020B0604030504040204" pitchFamily="34" charset="0"/>
                <a:ea typeface="Verdana" panose="020B0604030504040204" pitchFamily="34" charset="0"/>
                <a:cs typeface="Calibri"/>
              </a:rPr>
              <a:t>Membership</a:t>
            </a:r>
            <a:r>
              <a:rPr lang="en-US" b="1" spc="-15" baseline="3968" dirty="0">
                <a:solidFill>
                  <a:srgbClr val="592B8A"/>
                </a:solidFill>
                <a:latin typeface="Verdana" panose="020B0604030504040204" pitchFamily="34" charset="0"/>
                <a:ea typeface="Verdana" panose="020B0604030504040204" pitchFamily="34" charset="0"/>
                <a:cs typeface="Calibri"/>
              </a:rPr>
              <a:t>    </a:t>
            </a:r>
            <a:r>
              <a:rPr b="1" spc="-37" baseline="1984" dirty="0">
                <a:solidFill>
                  <a:srgbClr val="592B8A"/>
                </a:solidFill>
                <a:latin typeface="Verdana" panose="020B0604030504040204" pitchFamily="34" charset="0"/>
                <a:ea typeface="Verdana" panose="020B0604030504040204" pitchFamily="34" charset="0"/>
                <a:cs typeface="Calibri"/>
              </a:rPr>
              <a:t>MRF </a:t>
            </a:r>
            <a:r>
              <a:rPr sz="1100" b="1" spc="-10" dirty="0">
                <a:solidFill>
                  <a:srgbClr val="592B8A"/>
                </a:solidFill>
                <a:latin typeface="Verdana" panose="020B0604030504040204" pitchFamily="34" charset="0"/>
                <a:ea typeface="Verdana" panose="020B0604030504040204" pitchFamily="34" charset="0"/>
                <a:cs typeface="Calibri"/>
              </a:rPr>
              <a:t>Relations</a:t>
            </a:r>
            <a:endParaRPr sz="1100" dirty="0">
              <a:solidFill>
                <a:srgbClr val="592B8A"/>
              </a:solidFill>
              <a:latin typeface="Verdana" panose="020B0604030504040204" pitchFamily="34" charset="0"/>
              <a:ea typeface="Verdana" panose="020B0604030504040204" pitchFamily="34" charset="0"/>
              <a:cs typeface="Calibri"/>
            </a:endParaRPr>
          </a:p>
          <a:p>
            <a:pPr marL="12700">
              <a:lnSpc>
                <a:spcPct val="100000"/>
              </a:lnSpc>
              <a:spcBef>
                <a:spcPts val="310"/>
              </a:spcBef>
            </a:pPr>
            <a:endParaRPr sz="800" dirty="0">
              <a:latin typeface="Verdana" panose="020B0604030504040204" pitchFamily="34" charset="0"/>
              <a:ea typeface="Verdana" panose="020B0604030504040204" pitchFamily="34" charset="0"/>
              <a:cs typeface="Calibri"/>
            </a:endParaRPr>
          </a:p>
        </p:txBody>
      </p:sp>
      <p:sp>
        <p:nvSpPr>
          <p:cNvPr id="37" name="object 38">
            <a:extLst>
              <a:ext uri="{FF2B5EF4-FFF2-40B4-BE49-F238E27FC236}">
                <a16:creationId xmlns:a16="http://schemas.microsoft.com/office/drawing/2014/main" id="{DD5CD918-5223-90C3-8797-D900367ABE9B}"/>
              </a:ext>
            </a:extLst>
          </p:cNvPr>
          <p:cNvSpPr txBox="1"/>
          <p:nvPr/>
        </p:nvSpPr>
        <p:spPr>
          <a:xfrm>
            <a:off x="6319072" y="4402643"/>
            <a:ext cx="770890" cy="258404"/>
          </a:xfrm>
          <a:prstGeom prst="rect">
            <a:avLst/>
          </a:prstGeom>
        </p:spPr>
        <p:txBody>
          <a:bodyPr vert="horz" wrap="square" lIns="0" tIns="12065" rIns="0" bIns="0" rtlCol="0">
            <a:spAutoFit/>
          </a:bodyPr>
          <a:lstStyle/>
          <a:p>
            <a:pPr marL="12700">
              <a:lnSpc>
                <a:spcPct val="100000"/>
              </a:lnSpc>
              <a:spcBef>
                <a:spcPts val="95"/>
              </a:spcBef>
            </a:pPr>
            <a:r>
              <a:rPr lang="en-US" sz="800" i="1" spc="-10">
                <a:solidFill>
                  <a:srgbClr val="592B8A"/>
                </a:solidFill>
                <a:latin typeface="Verdana" panose="020B0604030504040204" pitchFamily="34" charset="0"/>
                <a:ea typeface="Verdana" panose="020B0604030504040204" pitchFamily="34" charset="0"/>
                <a:cs typeface="Calibri"/>
              </a:rPr>
              <a:t>Investment </a:t>
            </a:r>
            <a:r>
              <a:rPr sz="800" i="1" spc="-10">
                <a:solidFill>
                  <a:srgbClr val="592B8A"/>
                </a:solidFill>
                <a:latin typeface="Verdana" panose="020B0604030504040204" pitchFamily="34" charset="0"/>
                <a:ea typeface="Verdana" panose="020B0604030504040204" pitchFamily="34" charset="0"/>
                <a:cs typeface="Calibri"/>
              </a:rPr>
              <a:t>Subcommittee</a:t>
            </a:r>
            <a:endParaRPr sz="800">
              <a:solidFill>
                <a:srgbClr val="592B8A"/>
              </a:solidFill>
              <a:latin typeface="Verdana" panose="020B0604030504040204" pitchFamily="34" charset="0"/>
              <a:ea typeface="Verdana" panose="020B0604030504040204" pitchFamily="34" charset="0"/>
              <a:cs typeface="Calibri"/>
            </a:endParaRPr>
          </a:p>
        </p:txBody>
      </p:sp>
      <p:grpSp>
        <p:nvGrpSpPr>
          <p:cNvPr id="42" name="object 43">
            <a:extLst>
              <a:ext uri="{FF2B5EF4-FFF2-40B4-BE49-F238E27FC236}">
                <a16:creationId xmlns:a16="http://schemas.microsoft.com/office/drawing/2014/main" id="{C8BD0849-B2B8-6256-9C41-1D65E1477923}"/>
              </a:ext>
            </a:extLst>
          </p:cNvPr>
          <p:cNvGrpSpPr/>
          <p:nvPr/>
        </p:nvGrpSpPr>
        <p:grpSpPr>
          <a:xfrm>
            <a:off x="5753861" y="2309622"/>
            <a:ext cx="1630045" cy="422909"/>
            <a:chOff x="5753861" y="2309622"/>
            <a:chExt cx="1630045" cy="422909"/>
          </a:xfrm>
        </p:grpSpPr>
        <p:sp>
          <p:nvSpPr>
            <p:cNvPr id="43" name="object 44">
              <a:extLst>
                <a:ext uri="{FF2B5EF4-FFF2-40B4-BE49-F238E27FC236}">
                  <a16:creationId xmlns:a16="http://schemas.microsoft.com/office/drawing/2014/main" id="{9B871932-AD16-89B4-1BE3-1B79CEA64A85}"/>
                </a:ext>
              </a:extLst>
            </p:cNvPr>
            <p:cNvSpPr/>
            <p:nvPr/>
          </p:nvSpPr>
          <p:spPr>
            <a:xfrm>
              <a:off x="5753861" y="2320290"/>
              <a:ext cx="1621155" cy="0"/>
            </a:xfrm>
            <a:custGeom>
              <a:avLst/>
              <a:gdLst/>
              <a:ahLst/>
              <a:cxnLst/>
              <a:rect l="l" t="t" r="r" b="b"/>
              <a:pathLst>
                <a:path w="1621154">
                  <a:moveTo>
                    <a:pt x="0" y="0"/>
                  </a:moveTo>
                  <a:lnTo>
                    <a:pt x="1620583" y="0"/>
                  </a:lnTo>
                </a:path>
              </a:pathLst>
            </a:custGeom>
            <a:ln w="19050">
              <a:solidFill>
                <a:srgbClr val="000000"/>
              </a:solidFill>
            </a:ln>
          </p:spPr>
          <p:txBody>
            <a:bodyPr wrap="square" lIns="0" tIns="0" rIns="0" bIns="0" rtlCol="0"/>
            <a:lstStyle/>
            <a:p>
              <a:endParaRPr sz="1400">
                <a:latin typeface="Verdana" panose="020B0604030504040204" pitchFamily="34" charset="0"/>
                <a:ea typeface="Verdana" panose="020B0604030504040204" pitchFamily="34" charset="0"/>
              </a:endParaRPr>
            </a:p>
          </p:txBody>
        </p:sp>
        <p:sp>
          <p:nvSpPr>
            <p:cNvPr id="44" name="object 45">
              <a:extLst>
                <a:ext uri="{FF2B5EF4-FFF2-40B4-BE49-F238E27FC236}">
                  <a16:creationId xmlns:a16="http://schemas.microsoft.com/office/drawing/2014/main" id="{316852BF-53C3-320B-FA4B-77AA3BBC6DE2}"/>
                </a:ext>
              </a:extLst>
            </p:cNvPr>
            <p:cNvSpPr/>
            <p:nvPr/>
          </p:nvSpPr>
          <p:spPr>
            <a:xfrm>
              <a:off x="6694169" y="2309622"/>
              <a:ext cx="0" cy="422909"/>
            </a:xfrm>
            <a:custGeom>
              <a:avLst/>
              <a:gdLst/>
              <a:ahLst/>
              <a:cxnLst/>
              <a:rect l="l" t="t" r="r" b="b"/>
              <a:pathLst>
                <a:path h="422910">
                  <a:moveTo>
                    <a:pt x="0" y="0"/>
                  </a:moveTo>
                  <a:lnTo>
                    <a:pt x="0" y="422617"/>
                  </a:lnTo>
                </a:path>
              </a:pathLst>
            </a:custGeom>
            <a:ln w="19050">
              <a:solidFill>
                <a:srgbClr val="000000"/>
              </a:solidFill>
            </a:ln>
          </p:spPr>
          <p:txBody>
            <a:bodyPr wrap="square" lIns="0" tIns="0" rIns="0" bIns="0" rtlCol="0"/>
            <a:lstStyle/>
            <a:p>
              <a:endParaRPr sz="1400">
                <a:latin typeface="Verdana" panose="020B0604030504040204" pitchFamily="34" charset="0"/>
                <a:ea typeface="Verdana" panose="020B0604030504040204" pitchFamily="34" charset="0"/>
              </a:endParaRPr>
            </a:p>
          </p:txBody>
        </p:sp>
        <p:sp>
          <p:nvSpPr>
            <p:cNvPr id="45" name="object 46">
              <a:extLst>
                <a:ext uri="{FF2B5EF4-FFF2-40B4-BE49-F238E27FC236}">
                  <a16:creationId xmlns:a16="http://schemas.microsoft.com/office/drawing/2014/main" id="{DD678188-4728-AC3F-2AF3-0EC8AE973F18}"/>
                </a:ext>
              </a:extLst>
            </p:cNvPr>
            <p:cNvSpPr/>
            <p:nvPr/>
          </p:nvSpPr>
          <p:spPr>
            <a:xfrm>
              <a:off x="7373873" y="2309622"/>
              <a:ext cx="0" cy="369570"/>
            </a:xfrm>
            <a:custGeom>
              <a:avLst/>
              <a:gdLst/>
              <a:ahLst/>
              <a:cxnLst/>
              <a:rect l="l" t="t" r="r" b="b"/>
              <a:pathLst>
                <a:path h="369569">
                  <a:moveTo>
                    <a:pt x="0" y="0"/>
                  </a:moveTo>
                  <a:lnTo>
                    <a:pt x="0" y="369481"/>
                  </a:lnTo>
                </a:path>
              </a:pathLst>
            </a:custGeom>
            <a:ln w="19050">
              <a:solidFill>
                <a:srgbClr val="000000"/>
              </a:solidFill>
            </a:ln>
          </p:spPr>
          <p:txBody>
            <a:bodyPr wrap="square" lIns="0" tIns="0" rIns="0" bIns="0" rtlCol="0"/>
            <a:lstStyle/>
            <a:p>
              <a:endParaRPr sz="1400">
                <a:latin typeface="Verdana" panose="020B0604030504040204" pitchFamily="34" charset="0"/>
                <a:ea typeface="Verdana" panose="020B0604030504040204" pitchFamily="34" charset="0"/>
              </a:endParaRPr>
            </a:p>
          </p:txBody>
        </p:sp>
      </p:grpSp>
      <p:sp>
        <p:nvSpPr>
          <p:cNvPr id="46" name="object 47">
            <a:extLst>
              <a:ext uri="{FF2B5EF4-FFF2-40B4-BE49-F238E27FC236}">
                <a16:creationId xmlns:a16="http://schemas.microsoft.com/office/drawing/2014/main" id="{9283C6B7-855A-F459-EBDF-31BD05FBD9E1}"/>
              </a:ext>
            </a:extLst>
          </p:cNvPr>
          <p:cNvSpPr txBox="1"/>
          <p:nvPr/>
        </p:nvSpPr>
        <p:spPr>
          <a:xfrm>
            <a:off x="6188162" y="2727683"/>
            <a:ext cx="2041429" cy="321242"/>
          </a:xfrm>
          <a:prstGeom prst="rect">
            <a:avLst/>
          </a:prstGeom>
        </p:spPr>
        <p:txBody>
          <a:bodyPr vert="horz" wrap="square" lIns="0" tIns="13335" rIns="0" bIns="0" rtlCol="0">
            <a:spAutoFit/>
          </a:bodyPr>
          <a:lstStyle/>
          <a:p>
            <a:pPr marL="12700" marR="5080" indent="25400">
              <a:lnSpc>
                <a:spcPct val="100000"/>
              </a:lnSpc>
              <a:spcBef>
                <a:spcPts val="105"/>
              </a:spcBef>
              <a:tabLst>
                <a:tab pos="1052830" algn="l"/>
                <a:tab pos="1174750" algn="l"/>
              </a:tabLst>
            </a:pPr>
            <a:r>
              <a:rPr sz="1000" b="1" i="1">
                <a:solidFill>
                  <a:srgbClr val="592B8A"/>
                </a:solidFill>
                <a:latin typeface="Verdana" panose="020B0604030504040204" pitchFamily="34" charset="0"/>
                <a:ea typeface="Verdana" panose="020B0604030504040204" pitchFamily="34" charset="0"/>
                <a:cs typeface="Calibri"/>
              </a:rPr>
              <a:t>Market</a:t>
            </a:r>
            <a:r>
              <a:rPr sz="1000" b="1" i="1" spc="-20">
                <a:solidFill>
                  <a:srgbClr val="592B8A"/>
                </a:solidFill>
                <a:latin typeface="Verdana" panose="020B0604030504040204" pitchFamily="34" charset="0"/>
                <a:ea typeface="Verdana" panose="020B0604030504040204" pitchFamily="34" charset="0"/>
                <a:cs typeface="Calibri"/>
              </a:rPr>
              <a:t> </a:t>
            </a:r>
            <a:r>
              <a:rPr sz="1000" b="1" i="1" spc="-10">
                <a:solidFill>
                  <a:srgbClr val="592B8A"/>
                </a:solidFill>
                <a:latin typeface="Verdana" panose="020B0604030504040204" pitchFamily="34" charset="0"/>
                <a:ea typeface="Verdana" panose="020B0604030504040204" pitchFamily="34" charset="0"/>
                <a:cs typeface="Calibri"/>
              </a:rPr>
              <a:t>Access</a:t>
            </a:r>
            <a:r>
              <a:rPr sz="1000" b="1" i="1">
                <a:solidFill>
                  <a:srgbClr val="592B8A"/>
                </a:solidFill>
                <a:latin typeface="Verdana" panose="020B0604030504040204" pitchFamily="34" charset="0"/>
                <a:ea typeface="Verdana" panose="020B0604030504040204" pitchFamily="34" charset="0"/>
                <a:cs typeface="Calibri"/>
              </a:rPr>
              <a:t>		EV</a:t>
            </a:r>
            <a:r>
              <a:rPr sz="1000" b="1" i="1" spc="-5">
                <a:solidFill>
                  <a:srgbClr val="592B8A"/>
                </a:solidFill>
                <a:latin typeface="Verdana" panose="020B0604030504040204" pitchFamily="34" charset="0"/>
                <a:ea typeface="Verdana" panose="020B0604030504040204" pitchFamily="34" charset="0"/>
                <a:cs typeface="Calibri"/>
              </a:rPr>
              <a:t> </a:t>
            </a:r>
            <a:r>
              <a:rPr sz="1000" b="1" i="1" spc="-50">
                <a:solidFill>
                  <a:srgbClr val="592B8A"/>
                </a:solidFill>
                <a:latin typeface="Verdana" panose="020B0604030504040204" pitchFamily="34" charset="0"/>
                <a:ea typeface="Verdana" panose="020B0604030504040204" pitchFamily="34" charset="0"/>
                <a:cs typeface="Calibri"/>
              </a:rPr>
              <a:t>&amp;</a:t>
            </a:r>
            <a:r>
              <a:rPr sz="1000" b="1" i="1">
                <a:solidFill>
                  <a:srgbClr val="592B8A"/>
                </a:solidFill>
                <a:latin typeface="Verdana" panose="020B0604030504040204" pitchFamily="34" charset="0"/>
                <a:ea typeface="Verdana" panose="020B0604030504040204" pitchFamily="34" charset="0"/>
                <a:cs typeface="Calibri"/>
              </a:rPr>
              <a:t> Working</a:t>
            </a:r>
            <a:r>
              <a:rPr sz="1000" b="1" i="1" spc="-25">
                <a:solidFill>
                  <a:srgbClr val="592B8A"/>
                </a:solidFill>
                <a:latin typeface="Verdana" panose="020B0604030504040204" pitchFamily="34" charset="0"/>
                <a:ea typeface="Verdana" panose="020B0604030504040204" pitchFamily="34" charset="0"/>
                <a:cs typeface="Calibri"/>
              </a:rPr>
              <a:t> </a:t>
            </a:r>
            <a:r>
              <a:rPr sz="1000" b="1" i="1" spc="-10">
                <a:solidFill>
                  <a:srgbClr val="592B8A"/>
                </a:solidFill>
                <a:latin typeface="Verdana" panose="020B0604030504040204" pitchFamily="34" charset="0"/>
                <a:ea typeface="Verdana" panose="020B0604030504040204" pitchFamily="34" charset="0"/>
                <a:cs typeface="Calibri"/>
              </a:rPr>
              <a:t>Group</a:t>
            </a:r>
            <a:r>
              <a:rPr sz="1000" b="1" i="1">
                <a:solidFill>
                  <a:srgbClr val="592B8A"/>
                </a:solidFill>
                <a:latin typeface="Verdana" panose="020B0604030504040204" pitchFamily="34" charset="0"/>
                <a:ea typeface="Verdana" panose="020B0604030504040204" pitchFamily="34" charset="0"/>
                <a:cs typeface="Calibri"/>
              </a:rPr>
              <a:t>	</a:t>
            </a:r>
            <a:r>
              <a:rPr sz="1000" b="1" i="1" spc="-10">
                <a:solidFill>
                  <a:srgbClr val="592B8A"/>
                </a:solidFill>
                <a:latin typeface="Verdana" panose="020B0604030504040204" pitchFamily="34" charset="0"/>
                <a:ea typeface="Verdana" panose="020B0604030504040204" pitchFamily="34" charset="0"/>
                <a:cs typeface="Calibri"/>
              </a:rPr>
              <a:t>Batteries</a:t>
            </a:r>
            <a:endParaRPr sz="1000">
              <a:solidFill>
                <a:srgbClr val="592B8A"/>
              </a:solidFill>
              <a:latin typeface="Verdana" panose="020B0604030504040204" pitchFamily="34" charset="0"/>
              <a:ea typeface="Verdana" panose="020B0604030504040204" pitchFamily="34" charset="0"/>
              <a:cs typeface="Calibri"/>
            </a:endParaRPr>
          </a:p>
        </p:txBody>
      </p:sp>
      <p:sp>
        <p:nvSpPr>
          <p:cNvPr id="47" name="object 48">
            <a:extLst>
              <a:ext uri="{FF2B5EF4-FFF2-40B4-BE49-F238E27FC236}">
                <a16:creationId xmlns:a16="http://schemas.microsoft.com/office/drawing/2014/main" id="{EE281C76-65E4-5A6A-EDA2-3C6F47691DD2}"/>
              </a:ext>
            </a:extLst>
          </p:cNvPr>
          <p:cNvSpPr txBox="1"/>
          <p:nvPr/>
        </p:nvSpPr>
        <p:spPr>
          <a:xfrm>
            <a:off x="6173597" y="1927350"/>
            <a:ext cx="869950" cy="258404"/>
          </a:xfrm>
          <a:prstGeom prst="rect">
            <a:avLst/>
          </a:prstGeom>
        </p:spPr>
        <p:txBody>
          <a:bodyPr vert="horz" wrap="square" lIns="0" tIns="12065" rIns="0" bIns="0" rtlCol="0">
            <a:spAutoFit/>
          </a:bodyPr>
          <a:lstStyle/>
          <a:p>
            <a:pPr marL="12700">
              <a:lnSpc>
                <a:spcPct val="100000"/>
              </a:lnSpc>
              <a:spcBef>
                <a:spcPts val="95"/>
              </a:spcBef>
            </a:pPr>
            <a:r>
              <a:rPr sz="800" b="1" i="1">
                <a:solidFill>
                  <a:srgbClr val="C55A11"/>
                </a:solidFill>
                <a:latin typeface="Verdana" panose="020B0604030504040204" pitchFamily="34" charset="0"/>
                <a:ea typeface="Verdana" panose="020B0604030504040204" pitchFamily="34" charset="0"/>
                <a:cs typeface="Calibri"/>
              </a:rPr>
              <a:t>Working</a:t>
            </a:r>
            <a:r>
              <a:rPr sz="800" b="1" i="1" spc="-30">
                <a:solidFill>
                  <a:srgbClr val="C55A11"/>
                </a:solidFill>
                <a:latin typeface="Verdana" panose="020B0604030504040204" pitchFamily="34" charset="0"/>
                <a:ea typeface="Verdana" panose="020B0604030504040204" pitchFamily="34" charset="0"/>
                <a:cs typeface="Calibri"/>
              </a:rPr>
              <a:t> </a:t>
            </a:r>
            <a:r>
              <a:rPr sz="800" b="1" i="1" spc="-10">
                <a:solidFill>
                  <a:srgbClr val="C55A11"/>
                </a:solidFill>
                <a:latin typeface="Verdana" panose="020B0604030504040204" pitchFamily="34" charset="0"/>
                <a:ea typeface="Verdana" panose="020B0604030504040204" pitchFamily="34" charset="0"/>
                <a:cs typeface="Calibri"/>
              </a:rPr>
              <a:t>groups</a:t>
            </a:r>
            <a:endParaRPr sz="800">
              <a:latin typeface="Verdana" panose="020B0604030504040204" pitchFamily="34" charset="0"/>
              <a:ea typeface="Verdana" panose="020B0604030504040204" pitchFamily="34" charset="0"/>
              <a:cs typeface="Calibri"/>
            </a:endParaRPr>
          </a:p>
        </p:txBody>
      </p:sp>
      <p:sp>
        <p:nvSpPr>
          <p:cNvPr id="48" name="object 49">
            <a:extLst>
              <a:ext uri="{FF2B5EF4-FFF2-40B4-BE49-F238E27FC236}">
                <a16:creationId xmlns:a16="http://schemas.microsoft.com/office/drawing/2014/main" id="{A4BEC13D-AD67-4D02-B46E-D2866D800E2F}"/>
              </a:ext>
            </a:extLst>
          </p:cNvPr>
          <p:cNvSpPr txBox="1"/>
          <p:nvPr/>
        </p:nvSpPr>
        <p:spPr>
          <a:xfrm>
            <a:off x="4766055" y="1637887"/>
            <a:ext cx="987425" cy="258404"/>
          </a:xfrm>
          <a:prstGeom prst="rect">
            <a:avLst/>
          </a:prstGeom>
        </p:spPr>
        <p:txBody>
          <a:bodyPr vert="horz" wrap="square" lIns="0" tIns="12065" rIns="0" bIns="0" rtlCol="0">
            <a:spAutoFit/>
          </a:bodyPr>
          <a:lstStyle/>
          <a:p>
            <a:pPr marL="12700">
              <a:lnSpc>
                <a:spcPct val="100000"/>
              </a:lnSpc>
              <a:spcBef>
                <a:spcPts val="95"/>
              </a:spcBef>
            </a:pPr>
            <a:r>
              <a:rPr sz="800" b="1" i="1">
                <a:solidFill>
                  <a:srgbClr val="C55A11"/>
                </a:solidFill>
                <a:latin typeface="Verdana" panose="020B0604030504040204" pitchFamily="34" charset="0"/>
                <a:ea typeface="Verdana" panose="020B0604030504040204" pitchFamily="34" charset="0"/>
                <a:cs typeface="Calibri"/>
              </a:rPr>
              <a:t>Board</a:t>
            </a:r>
            <a:r>
              <a:rPr sz="800" b="1" i="1" spc="-20">
                <a:solidFill>
                  <a:srgbClr val="C55A11"/>
                </a:solidFill>
                <a:latin typeface="Verdana" panose="020B0604030504040204" pitchFamily="34" charset="0"/>
                <a:ea typeface="Verdana" panose="020B0604030504040204" pitchFamily="34" charset="0"/>
                <a:cs typeface="Calibri"/>
              </a:rPr>
              <a:t> </a:t>
            </a:r>
            <a:r>
              <a:rPr sz="800" b="1" i="1" spc="-10">
                <a:solidFill>
                  <a:srgbClr val="C55A11"/>
                </a:solidFill>
                <a:latin typeface="Verdana" panose="020B0604030504040204" pitchFamily="34" charset="0"/>
                <a:ea typeface="Verdana" panose="020B0604030504040204" pitchFamily="34" charset="0"/>
                <a:cs typeface="Calibri"/>
              </a:rPr>
              <a:t>committees</a:t>
            </a:r>
            <a:endParaRPr sz="800">
              <a:latin typeface="Verdana" panose="020B0604030504040204" pitchFamily="34" charset="0"/>
              <a:ea typeface="Verdana" panose="020B0604030504040204" pitchFamily="34" charset="0"/>
              <a:cs typeface="Calibri"/>
            </a:endParaRPr>
          </a:p>
        </p:txBody>
      </p:sp>
      <p:sp>
        <p:nvSpPr>
          <p:cNvPr id="49" name="object 50">
            <a:extLst>
              <a:ext uri="{FF2B5EF4-FFF2-40B4-BE49-F238E27FC236}">
                <a16:creationId xmlns:a16="http://schemas.microsoft.com/office/drawing/2014/main" id="{0DDCA1C6-E69E-EA01-8CFA-C93A800221DE}"/>
              </a:ext>
            </a:extLst>
          </p:cNvPr>
          <p:cNvSpPr txBox="1"/>
          <p:nvPr/>
        </p:nvSpPr>
        <p:spPr>
          <a:xfrm>
            <a:off x="1037613" y="3290418"/>
            <a:ext cx="1153795" cy="258404"/>
          </a:xfrm>
          <a:prstGeom prst="rect">
            <a:avLst/>
          </a:prstGeom>
        </p:spPr>
        <p:txBody>
          <a:bodyPr vert="horz" wrap="square" lIns="0" tIns="12065" rIns="0" bIns="0" rtlCol="0">
            <a:spAutoFit/>
          </a:bodyPr>
          <a:lstStyle/>
          <a:p>
            <a:pPr marL="12700">
              <a:lnSpc>
                <a:spcPct val="100000"/>
              </a:lnSpc>
              <a:spcBef>
                <a:spcPts val="95"/>
              </a:spcBef>
            </a:pPr>
            <a:r>
              <a:rPr sz="800" b="1" i="1">
                <a:solidFill>
                  <a:srgbClr val="C55A11"/>
                </a:solidFill>
                <a:latin typeface="Verdana" panose="020B0604030504040204" pitchFamily="34" charset="0"/>
                <a:ea typeface="Verdana" panose="020B0604030504040204" pitchFamily="34" charset="0"/>
                <a:cs typeface="Calibri"/>
              </a:rPr>
              <a:t>Standing</a:t>
            </a:r>
            <a:r>
              <a:rPr sz="800" b="1" i="1" spc="-30">
                <a:solidFill>
                  <a:srgbClr val="C55A11"/>
                </a:solidFill>
                <a:latin typeface="Verdana" panose="020B0604030504040204" pitchFamily="34" charset="0"/>
                <a:ea typeface="Verdana" panose="020B0604030504040204" pitchFamily="34" charset="0"/>
                <a:cs typeface="Calibri"/>
              </a:rPr>
              <a:t> </a:t>
            </a:r>
            <a:r>
              <a:rPr sz="800" b="1" i="1" spc="-10">
                <a:solidFill>
                  <a:srgbClr val="C55A11"/>
                </a:solidFill>
                <a:latin typeface="Verdana" panose="020B0604030504040204" pitchFamily="34" charset="0"/>
                <a:ea typeface="Verdana" panose="020B0604030504040204" pitchFamily="34" charset="0"/>
                <a:cs typeface="Calibri"/>
              </a:rPr>
              <a:t>Committees</a:t>
            </a:r>
            <a:endParaRPr sz="800">
              <a:latin typeface="Verdana" panose="020B0604030504040204" pitchFamily="34" charset="0"/>
              <a:ea typeface="Verdana" panose="020B0604030504040204" pitchFamily="34" charset="0"/>
              <a:cs typeface="Calibri"/>
            </a:endParaRPr>
          </a:p>
        </p:txBody>
      </p:sp>
      <p:sp>
        <p:nvSpPr>
          <p:cNvPr id="50" name="object 51">
            <a:extLst>
              <a:ext uri="{FF2B5EF4-FFF2-40B4-BE49-F238E27FC236}">
                <a16:creationId xmlns:a16="http://schemas.microsoft.com/office/drawing/2014/main" id="{789C5FF2-641A-9DE4-7A0D-AC10AB5ACC4F}"/>
              </a:ext>
            </a:extLst>
          </p:cNvPr>
          <p:cNvSpPr txBox="1">
            <a:spLocks noGrp="1"/>
          </p:cNvSpPr>
          <p:nvPr>
            <p:ph type="title"/>
          </p:nvPr>
        </p:nvSpPr>
        <p:spPr>
          <a:xfrm>
            <a:off x="248179" y="-18093"/>
            <a:ext cx="4758921" cy="825226"/>
          </a:xfrm>
          <a:prstGeom prst="rect">
            <a:avLst/>
          </a:prstGeom>
        </p:spPr>
        <p:txBody>
          <a:bodyPr vert="horz" wrap="square" lIns="0" tIns="12065" rIns="0" bIns="0" rtlCol="0">
            <a:spAutoFit/>
          </a:bodyPr>
          <a:lstStyle/>
          <a:p>
            <a:pPr marL="12700">
              <a:lnSpc>
                <a:spcPct val="100000"/>
              </a:lnSpc>
              <a:spcBef>
                <a:spcPts val="95"/>
              </a:spcBef>
            </a:pPr>
            <a:r>
              <a:rPr lang="en-US" sz="3200" spc="-10">
                <a:latin typeface="Verdana" panose="020B0604030504040204" pitchFamily="34" charset="0"/>
                <a:ea typeface="Verdana" panose="020B0604030504040204" pitchFamily="34" charset="0"/>
              </a:rPr>
              <a:t>ReMA </a:t>
            </a:r>
            <a:r>
              <a:rPr sz="3200" spc="-10">
                <a:latin typeface="Verdana" panose="020B0604030504040204" pitchFamily="34" charset="0"/>
                <a:ea typeface="Verdana" panose="020B0604030504040204" pitchFamily="34" charset="0"/>
              </a:rPr>
              <a:t>Governance</a:t>
            </a:r>
          </a:p>
          <a:p>
            <a:pPr marL="12700">
              <a:lnSpc>
                <a:spcPct val="100000"/>
              </a:lnSpc>
              <a:spcBef>
                <a:spcPts val="100"/>
              </a:spcBef>
            </a:pPr>
            <a:r>
              <a:rPr sz="1800" i="1" spc="-10">
                <a:latin typeface="Verdana" panose="020B0604030504040204" pitchFamily="34" charset="0"/>
                <a:ea typeface="Verdana" panose="020B0604030504040204" pitchFamily="34" charset="0"/>
              </a:rPr>
              <a:t>Overview</a:t>
            </a:r>
            <a:endParaRPr sz="180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11387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5">
            <a:extLst>
              <a:ext uri="{FF2B5EF4-FFF2-40B4-BE49-F238E27FC236}">
                <a16:creationId xmlns:a16="http://schemas.microsoft.com/office/drawing/2014/main" id="{F69CF450-A350-2516-A419-9BBDB51B4B79}"/>
              </a:ext>
            </a:extLst>
          </p:cNvPr>
          <p:cNvSpPr txBox="1">
            <a:spLocks/>
          </p:cNvSpPr>
          <p:nvPr/>
        </p:nvSpPr>
        <p:spPr>
          <a:xfrm>
            <a:off x="11067288" y="6463728"/>
            <a:ext cx="261791" cy="153888"/>
          </a:xfrm>
          <a:prstGeom prst="rect">
            <a:avLst/>
          </a:prstGeom>
        </p:spPr>
        <p:txBody>
          <a:bodyPr vert="horz" wrap="square" lIns="0" tIns="0" rIns="0" bIns="0" rtlCol="0">
            <a:spAutoFit/>
          </a:bodyPr>
          <a:lstStyle>
            <a:defPPr>
              <a:defRPr kern="0"/>
            </a:defPPr>
          </a:lstStyle>
          <a:p>
            <a:pPr marL="38100">
              <a:lnSpc>
                <a:spcPts val="1240"/>
              </a:lnSpc>
            </a:pPr>
            <a:fld id="{81D60167-4931-47E6-BA6A-407CBD079E47}" type="slidenum">
              <a:rPr lang="en-US" sz="1050" spc="-25" smtClean="0">
                <a:latin typeface="Verdana" panose="020B0604030504040204" pitchFamily="34" charset="0"/>
                <a:ea typeface="Verdana" panose="020B0604030504040204" pitchFamily="34" charset="0"/>
              </a:rPr>
              <a:pPr marL="38100">
                <a:lnSpc>
                  <a:spcPts val="1240"/>
                </a:lnSpc>
              </a:pPr>
              <a:t>5</a:t>
            </a:fld>
            <a:endParaRPr lang="en-US" sz="1050" spc="-25">
              <a:latin typeface="Verdana" panose="020B0604030504040204" pitchFamily="34" charset="0"/>
              <a:ea typeface="Verdana" panose="020B0604030504040204" pitchFamily="34" charset="0"/>
            </a:endParaRPr>
          </a:p>
        </p:txBody>
      </p:sp>
      <p:sp>
        <p:nvSpPr>
          <p:cNvPr id="3" name="object 2">
            <a:extLst>
              <a:ext uri="{FF2B5EF4-FFF2-40B4-BE49-F238E27FC236}">
                <a16:creationId xmlns:a16="http://schemas.microsoft.com/office/drawing/2014/main" id="{1CEF8D9C-B8C3-2E11-D640-0D8C6094EFC6}"/>
              </a:ext>
            </a:extLst>
          </p:cNvPr>
          <p:cNvSpPr txBox="1">
            <a:spLocks noGrp="1"/>
          </p:cNvSpPr>
          <p:nvPr>
            <p:ph type="title"/>
          </p:nvPr>
        </p:nvSpPr>
        <p:spPr>
          <a:xfrm>
            <a:off x="225516" y="5562"/>
            <a:ext cx="5870484" cy="504625"/>
          </a:xfrm>
          <a:prstGeom prst="rect">
            <a:avLst/>
          </a:prstGeom>
        </p:spPr>
        <p:txBody>
          <a:bodyPr vert="horz" wrap="square" lIns="0" tIns="12065" rIns="0" bIns="0" rtlCol="0">
            <a:spAutoFit/>
          </a:bodyPr>
          <a:lstStyle/>
          <a:p>
            <a:pPr marL="12700">
              <a:lnSpc>
                <a:spcPct val="100000"/>
              </a:lnSpc>
              <a:spcBef>
                <a:spcPts val="95"/>
              </a:spcBef>
            </a:pPr>
            <a:r>
              <a:rPr lang="en-US" sz="3200" spc="-10">
                <a:latin typeface="Verdana" panose="020B0604030504040204" pitchFamily="34" charset="0"/>
                <a:ea typeface="Verdana" panose="020B0604030504040204" pitchFamily="34" charset="0"/>
              </a:rPr>
              <a:t>ReMA </a:t>
            </a:r>
            <a:r>
              <a:rPr sz="3200" spc="-10">
                <a:latin typeface="Verdana" panose="020B0604030504040204" pitchFamily="34" charset="0"/>
                <a:ea typeface="Verdana" panose="020B0604030504040204" pitchFamily="34" charset="0"/>
              </a:rPr>
              <a:t>Governance</a:t>
            </a:r>
          </a:p>
        </p:txBody>
      </p:sp>
      <p:sp>
        <p:nvSpPr>
          <p:cNvPr id="4" name="object 3">
            <a:extLst>
              <a:ext uri="{FF2B5EF4-FFF2-40B4-BE49-F238E27FC236}">
                <a16:creationId xmlns:a16="http://schemas.microsoft.com/office/drawing/2014/main" id="{E05BFF68-1FBB-6F90-B25F-1A757104EA0A}"/>
              </a:ext>
            </a:extLst>
          </p:cNvPr>
          <p:cNvSpPr txBox="1"/>
          <p:nvPr/>
        </p:nvSpPr>
        <p:spPr>
          <a:xfrm>
            <a:off x="225516" y="627355"/>
            <a:ext cx="11509284" cy="4781630"/>
          </a:xfrm>
          <a:prstGeom prst="rect">
            <a:avLst/>
          </a:prstGeom>
        </p:spPr>
        <p:txBody>
          <a:bodyPr vert="horz" wrap="square" lIns="0" tIns="12700" rIns="0" bIns="0" rtlCol="0">
            <a:spAutoFit/>
          </a:bodyPr>
          <a:lstStyle/>
          <a:p>
            <a:pPr marL="12700">
              <a:lnSpc>
                <a:spcPct val="100000"/>
              </a:lnSpc>
              <a:spcBef>
                <a:spcPts val="100"/>
              </a:spcBef>
            </a:pPr>
            <a:r>
              <a:rPr b="1" i="1" dirty="0">
                <a:solidFill>
                  <a:srgbClr val="592B8A"/>
                </a:solidFill>
                <a:latin typeface="Verdana" panose="020B0604030504040204" pitchFamily="34" charset="0"/>
                <a:ea typeface="Verdana" panose="020B0604030504040204" pitchFamily="34" charset="0"/>
                <a:cs typeface="Calibri"/>
              </a:rPr>
              <a:t>Board</a:t>
            </a:r>
            <a:r>
              <a:rPr b="1" i="1" spc="-85" dirty="0">
                <a:solidFill>
                  <a:srgbClr val="592B8A"/>
                </a:solidFill>
                <a:latin typeface="Verdana" panose="020B0604030504040204" pitchFamily="34" charset="0"/>
                <a:ea typeface="Verdana" panose="020B0604030504040204" pitchFamily="34" charset="0"/>
                <a:cs typeface="Calibri"/>
              </a:rPr>
              <a:t> </a:t>
            </a:r>
            <a:r>
              <a:rPr b="1" i="1" dirty="0">
                <a:solidFill>
                  <a:srgbClr val="592B8A"/>
                </a:solidFill>
                <a:latin typeface="Verdana" panose="020B0604030504040204" pitchFamily="34" charset="0"/>
                <a:ea typeface="Verdana" panose="020B0604030504040204" pitchFamily="34" charset="0"/>
                <a:cs typeface="Calibri"/>
              </a:rPr>
              <a:t>Committees</a:t>
            </a:r>
            <a:r>
              <a:rPr b="1" i="1" spc="-80" dirty="0">
                <a:solidFill>
                  <a:srgbClr val="592B8A"/>
                </a:solidFill>
                <a:latin typeface="Verdana" panose="020B0604030504040204" pitchFamily="34" charset="0"/>
                <a:ea typeface="Verdana" panose="020B0604030504040204" pitchFamily="34" charset="0"/>
                <a:cs typeface="Calibri"/>
              </a:rPr>
              <a:t> </a:t>
            </a:r>
            <a:r>
              <a:rPr b="1" i="1" spc="-25" dirty="0">
                <a:solidFill>
                  <a:srgbClr val="592B8A"/>
                </a:solidFill>
                <a:latin typeface="Verdana" panose="020B0604030504040204" pitchFamily="34" charset="0"/>
                <a:ea typeface="Verdana" panose="020B0604030504040204" pitchFamily="34" charset="0"/>
                <a:cs typeface="Calibri"/>
              </a:rPr>
              <a:t>(1)</a:t>
            </a:r>
            <a:endParaRPr dirty="0">
              <a:solidFill>
                <a:srgbClr val="592B8A"/>
              </a:solidFill>
              <a:latin typeface="Verdana" panose="020B0604030504040204" pitchFamily="34" charset="0"/>
              <a:ea typeface="Verdana" panose="020B0604030504040204" pitchFamily="34" charset="0"/>
              <a:cs typeface="Calibri"/>
            </a:endParaRPr>
          </a:p>
          <a:p>
            <a:pPr marL="389255">
              <a:lnSpc>
                <a:spcPct val="100000"/>
              </a:lnSpc>
              <a:spcBef>
                <a:spcPts val="2545"/>
              </a:spcBef>
            </a:pPr>
            <a:r>
              <a:rPr b="1" spc="-10" dirty="0">
                <a:solidFill>
                  <a:srgbClr val="592B8A"/>
                </a:solidFill>
                <a:latin typeface="Verdana" panose="020B0604030504040204" pitchFamily="34" charset="0"/>
                <a:ea typeface="Verdana" panose="020B0604030504040204" pitchFamily="34" charset="0"/>
                <a:cs typeface="Calibri"/>
              </a:rPr>
              <a:t>Executive</a:t>
            </a:r>
            <a:r>
              <a:rPr b="1" spc="-50" dirty="0">
                <a:solidFill>
                  <a:srgbClr val="592B8A"/>
                </a:solidFill>
                <a:latin typeface="Verdana" panose="020B0604030504040204" pitchFamily="34" charset="0"/>
                <a:ea typeface="Verdana" panose="020B0604030504040204" pitchFamily="34" charset="0"/>
                <a:cs typeface="Calibri"/>
              </a:rPr>
              <a:t> </a:t>
            </a:r>
            <a:r>
              <a:rPr b="1" spc="-10" dirty="0">
                <a:solidFill>
                  <a:srgbClr val="592B8A"/>
                </a:solidFill>
                <a:latin typeface="Verdana" panose="020B0604030504040204" pitchFamily="34" charset="0"/>
                <a:ea typeface="Verdana" panose="020B0604030504040204" pitchFamily="34" charset="0"/>
                <a:cs typeface="Calibri"/>
              </a:rPr>
              <a:t>Committee</a:t>
            </a:r>
            <a:endParaRPr dirty="0">
              <a:solidFill>
                <a:srgbClr val="592B8A"/>
              </a:solidFill>
              <a:latin typeface="Verdana" panose="020B0604030504040204" pitchFamily="34" charset="0"/>
              <a:ea typeface="Verdana" panose="020B0604030504040204" pitchFamily="34" charset="0"/>
              <a:cs typeface="Calibri"/>
            </a:endParaRPr>
          </a:p>
          <a:p>
            <a:pPr marL="846455">
              <a:lnSpc>
                <a:spcPct val="100000"/>
              </a:lnSpc>
              <a:spcBef>
                <a:spcPts val="835"/>
              </a:spcBef>
            </a:pPr>
            <a:r>
              <a:rPr sz="1600" b="1" spc="-10" dirty="0">
                <a:solidFill>
                  <a:srgbClr val="592B8A"/>
                </a:solidFill>
                <a:latin typeface="Verdana" panose="020B0604030504040204" pitchFamily="34" charset="0"/>
                <a:ea typeface="Verdana" panose="020B0604030504040204" pitchFamily="34" charset="0"/>
                <a:cs typeface="Calibri"/>
              </a:rPr>
              <a:t>Composition</a:t>
            </a:r>
            <a:endParaRPr sz="1600" dirty="0">
              <a:solidFill>
                <a:srgbClr val="592B8A"/>
              </a:solidFill>
              <a:latin typeface="Verdana" panose="020B0604030504040204" pitchFamily="34" charset="0"/>
              <a:ea typeface="Verdana" panose="020B0604030504040204" pitchFamily="34" charset="0"/>
              <a:cs typeface="Calibri"/>
            </a:endParaRPr>
          </a:p>
          <a:p>
            <a:pPr marL="845819" marR="57150" algn="just">
              <a:lnSpc>
                <a:spcPts val="1190"/>
              </a:lnSpc>
              <a:spcBef>
                <a:spcPts val="570"/>
              </a:spcBef>
            </a:pPr>
            <a:r>
              <a:rPr sz="1000" i="1" dirty="0">
                <a:solidFill>
                  <a:srgbClr val="592B8A"/>
                </a:solidFill>
                <a:latin typeface="Verdana" panose="020B0604030504040204" pitchFamily="34" charset="0"/>
                <a:ea typeface="Verdana" panose="020B0604030504040204" pitchFamily="34" charset="0"/>
                <a:cs typeface="Calibri"/>
              </a:rPr>
              <a:t>Sec</a:t>
            </a:r>
            <a:r>
              <a:rPr sz="1000" i="1" spc="-5"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7.03.1</a:t>
            </a:r>
            <a:r>
              <a:rPr sz="1000" i="1" spc="-10"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of Bylaws:</a:t>
            </a:r>
            <a:r>
              <a:rPr sz="1000" i="1" spc="-20"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“The</a:t>
            </a:r>
            <a:r>
              <a:rPr sz="1000" i="1" spc="-10"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members</a:t>
            </a:r>
            <a:r>
              <a:rPr sz="1000" i="1" spc="-20"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of</a:t>
            </a:r>
            <a:r>
              <a:rPr sz="1000" i="1" spc="-15"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the</a:t>
            </a:r>
            <a:r>
              <a:rPr sz="1000" i="1" spc="-10"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Executive</a:t>
            </a:r>
            <a:r>
              <a:rPr sz="1000" i="1" spc="-20"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Committee</a:t>
            </a:r>
            <a:r>
              <a:rPr sz="1000" i="1" spc="-35"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are</a:t>
            </a:r>
            <a:r>
              <a:rPr sz="1000" i="1" spc="-10"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the</a:t>
            </a:r>
            <a:r>
              <a:rPr sz="1000" i="1" spc="-20"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Chair,</a:t>
            </a:r>
            <a:r>
              <a:rPr sz="1000" i="1" spc="-10" dirty="0">
                <a:solidFill>
                  <a:srgbClr val="592B8A"/>
                </a:solidFill>
                <a:latin typeface="Verdana" panose="020B0604030504040204" pitchFamily="34" charset="0"/>
                <a:ea typeface="Verdana" panose="020B0604030504040204" pitchFamily="34" charset="0"/>
                <a:cs typeface="Calibri"/>
              </a:rPr>
              <a:t> Chair-</a:t>
            </a:r>
            <a:r>
              <a:rPr sz="1000" i="1" dirty="0">
                <a:solidFill>
                  <a:srgbClr val="592B8A"/>
                </a:solidFill>
                <a:latin typeface="Verdana" panose="020B0604030504040204" pitchFamily="34" charset="0"/>
                <a:ea typeface="Verdana" panose="020B0604030504040204" pitchFamily="34" charset="0"/>
                <a:cs typeface="Calibri"/>
              </a:rPr>
              <a:t>Elect,</a:t>
            </a:r>
            <a:r>
              <a:rPr sz="1000" i="1" spc="-25"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Vice Chair,</a:t>
            </a:r>
            <a:r>
              <a:rPr sz="1000" i="1" spc="-25" dirty="0">
                <a:solidFill>
                  <a:srgbClr val="592B8A"/>
                </a:solidFill>
                <a:latin typeface="Verdana" panose="020B0604030504040204" pitchFamily="34" charset="0"/>
                <a:ea typeface="Verdana" panose="020B0604030504040204" pitchFamily="34" charset="0"/>
                <a:cs typeface="Calibri"/>
              </a:rPr>
              <a:t> </a:t>
            </a:r>
            <a:r>
              <a:rPr sz="1000" i="1" spc="-10" dirty="0">
                <a:solidFill>
                  <a:srgbClr val="592B8A"/>
                </a:solidFill>
                <a:latin typeface="Verdana" panose="020B0604030504040204" pitchFamily="34" charset="0"/>
                <a:ea typeface="Verdana" panose="020B0604030504040204" pitchFamily="34" charset="0"/>
                <a:cs typeface="Calibri"/>
              </a:rPr>
              <a:t>Secretary/Treasurer,</a:t>
            </a:r>
            <a:r>
              <a:rPr sz="1000" i="1" spc="-45"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Immediate</a:t>
            </a:r>
            <a:r>
              <a:rPr sz="1000" i="1" spc="-20"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Past</a:t>
            </a:r>
            <a:r>
              <a:rPr sz="1000" i="1" spc="-20"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Chair,</a:t>
            </a:r>
            <a:r>
              <a:rPr sz="1000" i="1" spc="-20"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President,</a:t>
            </a:r>
            <a:r>
              <a:rPr sz="1000" i="1" spc="-35"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and</a:t>
            </a:r>
            <a:r>
              <a:rPr sz="1000" i="1" spc="-15"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two</a:t>
            </a:r>
            <a:r>
              <a:rPr sz="1000" i="1" spc="-15" dirty="0">
                <a:solidFill>
                  <a:srgbClr val="592B8A"/>
                </a:solidFill>
                <a:latin typeface="Verdana" panose="020B0604030504040204" pitchFamily="34" charset="0"/>
                <a:ea typeface="Verdana" panose="020B0604030504040204" pitchFamily="34" charset="0"/>
                <a:cs typeface="Calibri"/>
              </a:rPr>
              <a:t> </a:t>
            </a:r>
            <a:r>
              <a:rPr sz="1000" i="1" spc="-10" dirty="0">
                <a:solidFill>
                  <a:srgbClr val="592B8A"/>
                </a:solidFill>
                <a:latin typeface="Verdana" panose="020B0604030504040204" pitchFamily="34" charset="0"/>
                <a:ea typeface="Verdana" panose="020B0604030504040204" pitchFamily="34" charset="0"/>
                <a:cs typeface="Calibri"/>
              </a:rPr>
              <a:t>Directors </a:t>
            </a:r>
            <a:r>
              <a:rPr sz="1000" i="1" dirty="0">
                <a:solidFill>
                  <a:srgbClr val="592B8A"/>
                </a:solidFill>
                <a:latin typeface="Verdana" panose="020B0604030504040204" pitchFamily="34" charset="0"/>
                <a:ea typeface="Verdana" panose="020B0604030504040204" pitchFamily="34" charset="0"/>
                <a:cs typeface="Calibri"/>
              </a:rPr>
              <a:t>nominated</a:t>
            </a:r>
            <a:r>
              <a:rPr sz="1000" i="1" spc="-30"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by</a:t>
            </a:r>
            <a:r>
              <a:rPr sz="1000" i="1" spc="-25"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the</a:t>
            </a:r>
            <a:r>
              <a:rPr sz="1000" i="1" spc="-15"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Chair</a:t>
            </a:r>
            <a:r>
              <a:rPr sz="1000" i="1" spc="-25"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and</a:t>
            </a:r>
            <a:r>
              <a:rPr sz="1000" i="1" spc="-10"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appointed</a:t>
            </a:r>
            <a:r>
              <a:rPr sz="1000" i="1" spc="-30"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by</a:t>
            </a:r>
            <a:r>
              <a:rPr sz="1000" i="1" spc="-20"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the</a:t>
            </a:r>
            <a:r>
              <a:rPr sz="1000" i="1" spc="-15"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Board.</a:t>
            </a:r>
            <a:r>
              <a:rPr sz="1000" i="1" spc="220"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In</a:t>
            </a:r>
            <a:r>
              <a:rPr sz="1000" i="1" spc="-10"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lieu</a:t>
            </a:r>
            <a:r>
              <a:rPr sz="1000" i="1" spc="-20"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of</a:t>
            </a:r>
            <a:r>
              <a:rPr sz="1000" i="1" spc="-5"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the</a:t>
            </a:r>
            <a:r>
              <a:rPr sz="1000" i="1" spc="-15"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two</a:t>
            </a:r>
            <a:r>
              <a:rPr sz="1000" i="1" spc="-30"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Directors</a:t>
            </a:r>
            <a:r>
              <a:rPr sz="1000" i="1" spc="-50"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nominated</a:t>
            </a:r>
            <a:r>
              <a:rPr sz="1000" i="1" spc="-30"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by</a:t>
            </a:r>
            <a:r>
              <a:rPr sz="1000" i="1" spc="-5"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the</a:t>
            </a:r>
            <a:r>
              <a:rPr sz="1000" i="1" spc="-25"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Chair,</a:t>
            </a:r>
            <a:r>
              <a:rPr sz="1000" i="1" spc="-20"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the</a:t>
            </a:r>
            <a:r>
              <a:rPr sz="1000" i="1" spc="-25"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Chair</a:t>
            </a:r>
            <a:r>
              <a:rPr sz="1000" i="1" spc="-10"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may</a:t>
            </a:r>
            <a:r>
              <a:rPr sz="1000" i="1" spc="-20"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instead</a:t>
            </a:r>
            <a:r>
              <a:rPr sz="1000" i="1" spc="-30"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elect</a:t>
            </a:r>
            <a:r>
              <a:rPr sz="1000" i="1" spc="-15"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to</a:t>
            </a:r>
            <a:r>
              <a:rPr sz="1000" i="1" spc="-20"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nominate</a:t>
            </a:r>
            <a:r>
              <a:rPr sz="1000" i="1" spc="-25"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and</a:t>
            </a:r>
            <a:r>
              <a:rPr sz="1000" i="1" spc="-20"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the</a:t>
            </a:r>
            <a:r>
              <a:rPr sz="1000" i="1" spc="-15"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Board</a:t>
            </a:r>
            <a:r>
              <a:rPr sz="1000" i="1" spc="-20"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appoint</a:t>
            </a:r>
            <a:r>
              <a:rPr sz="1000" i="1" spc="-25"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up</a:t>
            </a:r>
            <a:r>
              <a:rPr sz="1000" i="1" spc="-20" dirty="0">
                <a:solidFill>
                  <a:srgbClr val="592B8A"/>
                </a:solidFill>
                <a:latin typeface="Verdana" panose="020B0604030504040204" pitchFamily="34" charset="0"/>
                <a:ea typeface="Verdana" panose="020B0604030504040204" pitchFamily="34" charset="0"/>
                <a:cs typeface="Calibri"/>
              </a:rPr>
              <a:t> </a:t>
            </a:r>
            <a:r>
              <a:rPr sz="1000" i="1" spc="-25" dirty="0">
                <a:solidFill>
                  <a:srgbClr val="592B8A"/>
                </a:solidFill>
                <a:latin typeface="Verdana" panose="020B0604030504040204" pitchFamily="34" charset="0"/>
                <a:ea typeface="Verdana" panose="020B0604030504040204" pitchFamily="34" charset="0"/>
                <a:cs typeface="Calibri"/>
              </a:rPr>
              <a:t>to </a:t>
            </a:r>
            <a:r>
              <a:rPr sz="1000" i="1" dirty="0">
                <a:solidFill>
                  <a:srgbClr val="592B8A"/>
                </a:solidFill>
                <a:latin typeface="Verdana" panose="020B0604030504040204" pitchFamily="34" charset="0"/>
                <a:ea typeface="Verdana" panose="020B0604030504040204" pitchFamily="34" charset="0"/>
                <a:cs typeface="Calibri"/>
              </a:rPr>
              <a:t>two</a:t>
            </a:r>
            <a:r>
              <a:rPr sz="1000" i="1" spc="-20" dirty="0">
                <a:solidFill>
                  <a:srgbClr val="592B8A"/>
                </a:solidFill>
                <a:latin typeface="Verdana" panose="020B0604030504040204" pitchFamily="34" charset="0"/>
                <a:ea typeface="Verdana" panose="020B0604030504040204" pitchFamily="34" charset="0"/>
                <a:cs typeface="Calibri"/>
              </a:rPr>
              <a:t> </a:t>
            </a:r>
            <a:r>
              <a:rPr sz="1000" i="1" spc="-10" dirty="0">
                <a:solidFill>
                  <a:srgbClr val="592B8A"/>
                </a:solidFill>
                <a:latin typeface="Verdana" panose="020B0604030504040204" pitchFamily="34" charset="0"/>
                <a:ea typeface="Verdana" panose="020B0604030504040204" pitchFamily="34" charset="0"/>
                <a:cs typeface="Calibri"/>
              </a:rPr>
              <a:t>non-</a:t>
            </a:r>
            <a:r>
              <a:rPr sz="1000" i="1" dirty="0">
                <a:solidFill>
                  <a:srgbClr val="592B8A"/>
                </a:solidFill>
                <a:latin typeface="Verdana" panose="020B0604030504040204" pitchFamily="34" charset="0"/>
                <a:ea typeface="Verdana" panose="020B0604030504040204" pitchFamily="34" charset="0"/>
                <a:cs typeface="Calibri"/>
              </a:rPr>
              <a:t>Director</a:t>
            </a:r>
            <a:r>
              <a:rPr sz="1000" i="1" spc="-45"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members</a:t>
            </a:r>
            <a:r>
              <a:rPr sz="1000" i="1" spc="-20"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to</a:t>
            </a:r>
            <a:r>
              <a:rPr sz="1000" i="1" spc="-20"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advise</a:t>
            </a:r>
            <a:r>
              <a:rPr sz="1000" i="1" spc="-25"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and</a:t>
            </a:r>
            <a:r>
              <a:rPr sz="1000" i="1" spc="-20"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assist</a:t>
            </a:r>
            <a:r>
              <a:rPr sz="1000" i="1" spc="-30"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the</a:t>
            </a:r>
            <a:r>
              <a:rPr sz="1000" i="1" spc="-15"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Executive</a:t>
            </a:r>
            <a:r>
              <a:rPr sz="1000" i="1" spc="-25"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Committee.</a:t>
            </a:r>
            <a:r>
              <a:rPr sz="1000" i="1" spc="210" dirty="0">
                <a:solidFill>
                  <a:srgbClr val="592B8A"/>
                </a:solidFill>
                <a:latin typeface="Verdana" panose="020B0604030504040204" pitchFamily="34" charset="0"/>
                <a:ea typeface="Verdana" panose="020B0604030504040204" pitchFamily="34" charset="0"/>
                <a:cs typeface="Calibri"/>
              </a:rPr>
              <a:t> </a:t>
            </a:r>
            <a:r>
              <a:rPr sz="1000" i="1" spc="-10" dirty="0">
                <a:solidFill>
                  <a:srgbClr val="592B8A"/>
                </a:solidFill>
                <a:latin typeface="Verdana" panose="020B0604030504040204" pitchFamily="34" charset="0"/>
                <a:ea typeface="Verdana" panose="020B0604030504040204" pitchFamily="34" charset="0"/>
                <a:cs typeface="Calibri"/>
              </a:rPr>
              <a:t>Non-</a:t>
            </a:r>
            <a:r>
              <a:rPr sz="1000" i="1" dirty="0">
                <a:solidFill>
                  <a:srgbClr val="592B8A"/>
                </a:solidFill>
                <a:latin typeface="Verdana" panose="020B0604030504040204" pitchFamily="34" charset="0"/>
                <a:ea typeface="Verdana" panose="020B0604030504040204" pitchFamily="34" charset="0"/>
                <a:cs typeface="Calibri"/>
              </a:rPr>
              <a:t>Director</a:t>
            </a:r>
            <a:r>
              <a:rPr sz="1000" i="1" spc="-35"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Executive</a:t>
            </a:r>
            <a:r>
              <a:rPr sz="1000" i="1" spc="-20"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Committee</a:t>
            </a:r>
            <a:r>
              <a:rPr sz="1000" i="1" spc="-40"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members</a:t>
            </a:r>
            <a:r>
              <a:rPr sz="1000" i="1" spc="-25"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do</a:t>
            </a:r>
            <a:r>
              <a:rPr sz="1000" i="1" spc="-15"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not</a:t>
            </a:r>
            <a:r>
              <a:rPr sz="1000" i="1" spc="-15"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exercise</a:t>
            </a:r>
            <a:r>
              <a:rPr sz="1000" i="1" spc="-25"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a</a:t>
            </a:r>
            <a:r>
              <a:rPr sz="1000" i="1" spc="-15"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Board</a:t>
            </a:r>
            <a:r>
              <a:rPr sz="1000" i="1" spc="-20"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vote.</a:t>
            </a:r>
            <a:r>
              <a:rPr sz="1000" i="1" spc="-50" dirty="0">
                <a:solidFill>
                  <a:srgbClr val="592B8A"/>
                </a:solidFill>
                <a:latin typeface="Verdana" panose="020B0604030504040204" pitchFamily="34" charset="0"/>
                <a:ea typeface="Verdana" panose="020B0604030504040204" pitchFamily="34" charset="0"/>
                <a:cs typeface="Calibri"/>
              </a:rPr>
              <a:t>“</a:t>
            </a:r>
            <a:endParaRPr sz="1000" dirty="0">
              <a:solidFill>
                <a:srgbClr val="592B8A"/>
              </a:solidFill>
              <a:latin typeface="Verdana" panose="020B0604030504040204" pitchFamily="34" charset="0"/>
              <a:ea typeface="Verdana" panose="020B0604030504040204" pitchFamily="34" charset="0"/>
              <a:cs typeface="Calibri"/>
            </a:endParaRPr>
          </a:p>
          <a:p>
            <a:pPr marL="1075055" indent="-228600">
              <a:lnSpc>
                <a:spcPct val="100000"/>
              </a:lnSpc>
              <a:spcBef>
                <a:spcPts val="300"/>
              </a:spcBef>
              <a:buFont typeface="Arial"/>
              <a:buChar char="•"/>
              <a:tabLst>
                <a:tab pos="1075055" algn="l"/>
              </a:tabLst>
            </a:pPr>
            <a:r>
              <a:rPr sz="1100" dirty="0">
                <a:solidFill>
                  <a:srgbClr val="592B8A"/>
                </a:solidFill>
                <a:latin typeface="Verdana" panose="020B0604030504040204" pitchFamily="34" charset="0"/>
                <a:ea typeface="Verdana" panose="020B0604030504040204" pitchFamily="34" charset="0"/>
                <a:cs typeface="Calibri"/>
              </a:rPr>
              <a:t>Colin</a:t>
            </a:r>
            <a:r>
              <a:rPr sz="1100" spc="-20" dirty="0">
                <a:solidFill>
                  <a:srgbClr val="592B8A"/>
                </a:solidFill>
                <a:latin typeface="Verdana" panose="020B0604030504040204" pitchFamily="34" charset="0"/>
                <a:ea typeface="Verdana" panose="020B0604030504040204" pitchFamily="34" charset="0"/>
                <a:cs typeface="Calibri"/>
              </a:rPr>
              <a:t> </a:t>
            </a:r>
            <a:r>
              <a:rPr sz="1100" spc="-10" dirty="0">
                <a:solidFill>
                  <a:srgbClr val="592B8A"/>
                </a:solidFill>
                <a:latin typeface="Verdana" panose="020B0604030504040204" pitchFamily="34" charset="0"/>
                <a:ea typeface="Verdana" panose="020B0604030504040204" pitchFamily="34" charset="0"/>
                <a:cs typeface="Calibri"/>
              </a:rPr>
              <a:t>Kelly</a:t>
            </a:r>
            <a:endParaRPr sz="1100" dirty="0">
              <a:solidFill>
                <a:srgbClr val="592B8A"/>
              </a:solidFill>
              <a:latin typeface="Verdana" panose="020B0604030504040204" pitchFamily="34" charset="0"/>
              <a:ea typeface="Verdana" panose="020B0604030504040204" pitchFamily="34" charset="0"/>
              <a:cs typeface="Calibri"/>
            </a:endParaRPr>
          </a:p>
          <a:p>
            <a:pPr marL="1075055" indent="-228600">
              <a:lnSpc>
                <a:spcPct val="100000"/>
              </a:lnSpc>
              <a:spcBef>
                <a:spcPts val="325"/>
              </a:spcBef>
              <a:buFont typeface="Arial"/>
              <a:buChar char="•"/>
              <a:tabLst>
                <a:tab pos="1075055" algn="l"/>
              </a:tabLst>
            </a:pPr>
            <a:r>
              <a:rPr sz="1100" dirty="0">
                <a:solidFill>
                  <a:srgbClr val="592B8A"/>
                </a:solidFill>
                <a:latin typeface="Verdana" panose="020B0604030504040204" pitchFamily="34" charset="0"/>
                <a:ea typeface="Verdana" panose="020B0604030504040204" pitchFamily="34" charset="0"/>
                <a:cs typeface="Calibri"/>
              </a:rPr>
              <a:t>Andy</a:t>
            </a:r>
            <a:r>
              <a:rPr sz="1100" spc="-45" dirty="0">
                <a:solidFill>
                  <a:srgbClr val="592B8A"/>
                </a:solidFill>
                <a:latin typeface="Verdana" panose="020B0604030504040204" pitchFamily="34" charset="0"/>
                <a:ea typeface="Verdana" panose="020B0604030504040204" pitchFamily="34" charset="0"/>
                <a:cs typeface="Calibri"/>
              </a:rPr>
              <a:t> </a:t>
            </a:r>
            <a:r>
              <a:rPr sz="1100" spc="-10" dirty="0">
                <a:solidFill>
                  <a:srgbClr val="592B8A"/>
                </a:solidFill>
                <a:latin typeface="Verdana" panose="020B0604030504040204" pitchFamily="34" charset="0"/>
                <a:ea typeface="Verdana" panose="020B0604030504040204" pitchFamily="34" charset="0"/>
                <a:cs typeface="Calibri"/>
              </a:rPr>
              <a:t>Golding</a:t>
            </a:r>
            <a:endParaRPr sz="1100" dirty="0">
              <a:solidFill>
                <a:srgbClr val="592B8A"/>
              </a:solidFill>
              <a:latin typeface="Verdana" panose="020B0604030504040204" pitchFamily="34" charset="0"/>
              <a:ea typeface="Verdana" panose="020B0604030504040204" pitchFamily="34" charset="0"/>
              <a:cs typeface="Calibri"/>
            </a:endParaRPr>
          </a:p>
          <a:p>
            <a:pPr marL="1075055" indent="-228600">
              <a:lnSpc>
                <a:spcPct val="100000"/>
              </a:lnSpc>
              <a:spcBef>
                <a:spcPts val="335"/>
              </a:spcBef>
              <a:buFont typeface="Arial"/>
              <a:buChar char="•"/>
              <a:tabLst>
                <a:tab pos="1075055" algn="l"/>
              </a:tabLst>
            </a:pPr>
            <a:r>
              <a:rPr sz="1100" dirty="0">
                <a:solidFill>
                  <a:srgbClr val="592B8A"/>
                </a:solidFill>
                <a:latin typeface="Verdana" panose="020B0604030504040204" pitchFamily="34" charset="0"/>
                <a:ea typeface="Verdana" panose="020B0604030504040204" pitchFamily="34" charset="0"/>
                <a:cs typeface="Calibri"/>
              </a:rPr>
              <a:t>Neil</a:t>
            </a:r>
            <a:r>
              <a:rPr sz="1100" spc="-20" dirty="0">
                <a:solidFill>
                  <a:srgbClr val="592B8A"/>
                </a:solidFill>
                <a:latin typeface="Verdana" panose="020B0604030504040204" pitchFamily="34" charset="0"/>
                <a:ea typeface="Verdana" panose="020B0604030504040204" pitchFamily="34" charset="0"/>
                <a:cs typeface="Calibri"/>
              </a:rPr>
              <a:t> Byce</a:t>
            </a:r>
            <a:endParaRPr lang="en-US" sz="1100" spc="-20" dirty="0">
              <a:solidFill>
                <a:srgbClr val="592B8A"/>
              </a:solidFill>
              <a:latin typeface="Verdana" panose="020B0604030504040204" pitchFamily="34" charset="0"/>
              <a:ea typeface="Verdana" panose="020B0604030504040204" pitchFamily="34" charset="0"/>
              <a:cs typeface="Calibri"/>
            </a:endParaRPr>
          </a:p>
          <a:p>
            <a:pPr marL="1075055" indent="-228600">
              <a:lnSpc>
                <a:spcPct val="100000"/>
              </a:lnSpc>
              <a:spcBef>
                <a:spcPts val="335"/>
              </a:spcBef>
              <a:buFont typeface="Arial"/>
              <a:buChar char="•"/>
              <a:tabLst>
                <a:tab pos="1075055" algn="l"/>
              </a:tabLst>
            </a:pPr>
            <a:r>
              <a:rPr lang="en-US" sz="1100" spc="-20" dirty="0">
                <a:solidFill>
                  <a:srgbClr val="592B8A"/>
                </a:solidFill>
                <a:latin typeface="Verdana" panose="020B0604030504040204" pitchFamily="34" charset="0"/>
                <a:ea typeface="Verdana" panose="020B0604030504040204" pitchFamily="34" charset="0"/>
                <a:cs typeface="Calibri"/>
              </a:rPr>
              <a:t>Sean Daoud</a:t>
            </a:r>
            <a:endParaRPr sz="1100" dirty="0">
              <a:solidFill>
                <a:srgbClr val="592B8A"/>
              </a:solidFill>
              <a:latin typeface="Verdana" panose="020B0604030504040204" pitchFamily="34" charset="0"/>
              <a:ea typeface="Verdana" panose="020B0604030504040204" pitchFamily="34" charset="0"/>
              <a:cs typeface="Calibri"/>
            </a:endParaRPr>
          </a:p>
          <a:p>
            <a:pPr marL="1075055" indent="-228600">
              <a:lnSpc>
                <a:spcPct val="100000"/>
              </a:lnSpc>
              <a:spcBef>
                <a:spcPts val="320"/>
              </a:spcBef>
              <a:buFont typeface="Arial"/>
              <a:buChar char="•"/>
              <a:tabLst>
                <a:tab pos="1075055" algn="l"/>
              </a:tabLst>
            </a:pPr>
            <a:r>
              <a:rPr sz="1100" dirty="0">
                <a:solidFill>
                  <a:srgbClr val="592B8A"/>
                </a:solidFill>
                <a:latin typeface="Verdana" panose="020B0604030504040204" pitchFamily="34" charset="0"/>
                <a:ea typeface="Verdana" panose="020B0604030504040204" pitchFamily="34" charset="0"/>
                <a:cs typeface="Calibri"/>
              </a:rPr>
              <a:t>Brian</a:t>
            </a:r>
            <a:r>
              <a:rPr sz="1100" spc="-30" dirty="0">
                <a:solidFill>
                  <a:srgbClr val="592B8A"/>
                </a:solidFill>
                <a:latin typeface="Verdana" panose="020B0604030504040204" pitchFamily="34" charset="0"/>
                <a:ea typeface="Verdana" panose="020B0604030504040204" pitchFamily="34" charset="0"/>
                <a:cs typeface="Calibri"/>
              </a:rPr>
              <a:t> </a:t>
            </a:r>
            <a:r>
              <a:rPr sz="1100" spc="-10" dirty="0">
                <a:solidFill>
                  <a:srgbClr val="592B8A"/>
                </a:solidFill>
                <a:latin typeface="Verdana" panose="020B0604030504040204" pitchFamily="34" charset="0"/>
                <a:ea typeface="Verdana" panose="020B0604030504040204" pitchFamily="34" charset="0"/>
                <a:cs typeface="Calibri"/>
              </a:rPr>
              <a:t>Henesey</a:t>
            </a:r>
            <a:endParaRPr sz="1100" dirty="0">
              <a:solidFill>
                <a:srgbClr val="592B8A"/>
              </a:solidFill>
              <a:latin typeface="Verdana" panose="020B0604030504040204" pitchFamily="34" charset="0"/>
              <a:ea typeface="Verdana" panose="020B0604030504040204" pitchFamily="34" charset="0"/>
              <a:cs typeface="Calibri"/>
            </a:endParaRPr>
          </a:p>
          <a:p>
            <a:pPr marL="1075055" indent="-228600">
              <a:lnSpc>
                <a:spcPct val="100000"/>
              </a:lnSpc>
              <a:spcBef>
                <a:spcPts val="340"/>
              </a:spcBef>
              <a:buFont typeface="Arial"/>
              <a:buChar char="•"/>
              <a:tabLst>
                <a:tab pos="1075055" algn="l"/>
              </a:tabLst>
            </a:pPr>
            <a:r>
              <a:rPr sz="1100" dirty="0">
                <a:solidFill>
                  <a:srgbClr val="592B8A"/>
                </a:solidFill>
                <a:latin typeface="Verdana" panose="020B0604030504040204" pitchFamily="34" charset="0"/>
                <a:ea typeface="Verdana" panose="020B0604030504040204" pitchFamily="34" charset="0"/>
                <a:cs typeface="Calibri"/>
              </a:rPr>
              <a:t>Robin</a:t>
            </a:r>
            <a:r>
              <a:rPr sz="1100" spc="-65" dirty="0">
                <a:solidFill>
                  <a:srgbClr val="592B8A"/>
                </a:solidFill>
                <a:latin typeface="Verdana" panose="020B0604030504040204" pitchFamily="34" charset="0"/>
                <a:ea typeface="Verdana" panose="020B0604030504040204" pitchFamily="34" charset="0"/>
                <a:cs typeface="Calibri"/>
              </a:rPr>
              <a:t> </a:t>
            </a:r>
            <a:r>
              <a:rPr sz="1100" spc="-10" dirty="0">
                <a:solidFill>
                  <a:srgbClr val="592B8A"/>
                </a:solidFill>
                <a:latin typeface="Verdana" panose="020B0604030504040204" pitchFamily="34" charset="0"/>
                <a:ea typeface="Verdana" panose="020B0604030504040204" pitchFamily="34" charset="0"/>
                <a:cs typeface="Calibri"/>
              </a:rPr>
              <a:t>Wiener</a:t>
            </a:r>
            <a:endParaRPr sz="1100" dirty="0">
              <a:solidFill>
                <a:srgbClr val="592B8A"/>
              </a:solidFill>
              <a:latin typeface="Verdana" panose="020B0604030504040204" pitchFamily="34" charset="0"/>
              <a:ea typeface="Verdana" panose="020B0604030504040204" pitchFamily="34" charset="0"/>
              <a:cs typeface="Calibri"/>
            </a:endParaRPr>
          </a:p>
          <a:p>
            <a:pPr marL="1075055" indent="-228600">
              <a:lnSpc>
                <a:spcPct val="100000"/>
              </a:lnSpc>
              <a:spcBef>
                <a:spcPts val="335"/>
              </a:spcBef>
              <a:buFont typeface="Arial"/>
              <a:buChar char="•"/>
              <a:tabLst>
                <a:tab pos="1075055" algn="l"/>
              </a:tabLst>
            </a:pPr>
            <a:r>
              <a:rPr sz="1100" i="1" dirty="0">
                <a:solidFill>
                  <a:srgbClr val="592B8A"/>
                </a:solidFill>
                <a:latin typeface="Verdana" panose="020B0604030504040204" pitchFamily="34" charset="0"/>
                <a:ea typeface="Verdana" panose="020B0604030504040204" pitchFamily="34" charset="0"/>
                <a:cs typeface="Calibri"/>
              </a:rPr>
              <a:t>Mark</a:t>
            </a:r>
            <a:r>
              <a:rPr sz="1100" i="1" spc="-30" dirty="0">
                <a:solidFill>
                  <a:srgbClr val="592B8A"/>
                </a:solidFill>
                <a:latin typeface="Verdana" panose="020B0604030504040204" pitchFamily="34" charset="0"/>
                <a:ea typeface="Verdana" panose="020B0604030504040204" pitchFamily="34" charset="0"/>
                <a:cs typeface="Calibri"/>
              </a:rPr>
              <a:t> </a:t>
            </a:r>
            <a:r>
              <a:rPr sz="1100" i="1" spc="-10" dirty="0">
                <a:solidFill>
                  <a:srgbClr val="592B8A"/>
                </a:solidFill>
                <a:latin typeface="Verdana" panose="020B0604030504040204" pitchFamily="34" charset="0"/>
                <a:ea typeface="Verdana" panose="020B0604030504040204" pitchFamily="34" charset="0"/>
                <a:cs typeface="Calibri"/>
              </a:rPr>
              <a:t>Weintraub</a:t>
            </a:r>
            <a:endParaRPr sz="1100" dirty="0">
              <a:solidFill>
                <a:srgbClr val="592B8A"/>
              </a:solidFill>
              <a:latin typeface="Verdana" panose="020B0604030504040204" pitchFamily="34" charset="0"/>
              <a:ea typeface="Verdana" panose="020B0604030504040204" pitchFamily="34" charset="0"/>
              <a:cs typeface="Calibri"/>
            </a:endParaRPr>
          </a:p>
          <a:p>
            <a:pPr marL="1075055" indent="-228600">
              <a:lnSpc>
                <a:spcPct val="100000"/>
              </a:lnSpc>
              <a:spcBef>
                <a:spcPts val="325"/>
              </a:spcBef>
              <a:buFont typeface="Arial"/>
              <a:buChar char="•"/>
              <a:tabLst>
                <a:tab pos="1075055" algn="l"/>
              </a:tabLst>
            </a:pPr>
            <a:r>
              <a:rPr sz="1100" i="1" dirty="0">
                <a:solidFill>
                  <a:srgbClr val="592B8A"/>
                </a:solidFill>
                <a:latin typeface="Verdana" panose="020B0604030504040204" pitchFamily="34" charset="0"/>
                <a:ea typeface="Verdana" panose="020B0604030504040204" pitchFamily="34" charset="0"/>
                <a:cs typeface="Calibri"/>
              </a:rPr>
              <a:t>Chris</a:t>
            </a:r>
            <a:r>
              <a:rPr sz="1100" i="1" spc="-30" dirty="0">
                <a:solidFill>
                  <a:srgbClr val="592B8A"/>
                </a:solidFill>
                <a:latin typeface="Verdana" panose="020B0604030504040204" pitchFamily="34" charset="0"/>
                <a:ea typeface="Verdana" panose="020B0604030504040204" pitchFamily="34" charset="0"/>
                <a:cs typeface="Calibri"/>
              </a:rPr>
              <a:t> </a:t>
            </a:r>
            <a:r>
              <a:rPr sz="1100" i="1" spc="-10" dirty="0">
                <a:solidFill>
                  <a:srgbClr val="592B8A"/>
                </a:solidFill>
                <a:latin typeface="Verdana" panose="020B0604030504040204" pitchFamily="34" charset="0"/>
                <a:ea typeface="Verdana" panose="020B0604030504040204" pitchFamily="34" charset="0"/>
                <a:cs typeface="Calibri"/>
              </a:rPr>
              <a:t>Bedell</a:t>
            </a:r>
            <a:endParaRPr sz="1100" dirty="0">
              <a:solidFill>
                <a:srgbClr val="592B8A"/>
              </a:solidFill>
              <a:latin typeface="Verdana" panose="020B0604030504040204" pitchFamily="34" charset="0"/>
              <a:ea typeface="Verdana" panose="020B0604030504040204" pitchFamily="34" charset="0"/>
              <a:cs typeface="Calibri"/>
            </a:endParaRPr>
          </a:p>
          <a:p>
            <a:pPr>
              <a:lnSpc>
                <a:spcPct val="100000"/>
              </a:lnSpc>
              <a:spcBef>
                <a:spcPts val="1025"/>
              </a:spcBef>
            </a:pPr>
            <a:endParaRPr sz="1100" dirty="0">
              <a:solidFill>
                <a:srgbClr val="592B8A"/>
              </a:solidFill>
              <a:latin typeface="Verdana" panose="020B0604030504040204" pitchFamily="34" charset="0"/>
              <a:ea typeface="Verdana" panose="020B0604030504040204" pitchFamily="34" charset="0"/>
              <a:cs typeface="Calibri"/>
            </a:endParaRPr>
          </a:p>
          <a:p>
            <a:pPr marL="846455">
              <a:lnSpc>
                <a:spcPct val="100000"/>
              </a:lnSpc>
            </a:pPr>
            <a:r>
              <a:rPr sz="1600" b="1" spc="-10" dirty="0">
                <a:solidFill>
                  <a:srgbClr val="592B8A"/>
                </a:solidFill>
                <a:latin typeface="Verdana" panose="020B0604030504040204" pitchFamily="34" charset="0"/>
                <a:ea typeface="Verdana" panose="020B0604030504040204" pitchFamily="34" charset="0"/>
                <a:cs typeface="Calibri"/>
              </a:rPr>
              <a:t>Mission</a:t>
            </a:r>
            <a:endParaRPr sz="1600" dirty="0">
              <a:solidFill>
                <a:srgbClr val="592B8A"/>
              </a:solidFill>
              <a:latin typeface="Verdana" panose="020B0604030504040204" pitchFamily="34" charset="0"/>
              <a:ea typeface="Verdana" panose="020B0604030504040204" pitchFamily="34" charset="0"/>
              <a:cs typeface="Calibri"/>
            </a:endParaRPr>
          </a:p>
          <a:p>
            <a:pPr marL="846455" marR="5080" indent="-635">
              <a:lnSpc>
                <a:spcPts val="1190"/>
              </a:lnSpc>
              <a:spcBef>
                <a:spcPts val="570"/>
              </a:spcBef>
            </a:pPr>
            <a:r>
              <a:rPr sz="1000" i="1" dirty="0">
                <a:solidFill>
                  <a:srgbClr val="592B8A"/>
                </a:solidFill>
                <a:latin typeface="Verdana" panose="020B0604030504040204" pitchFamily="34" charset="0"/>
                <a:ea typeface="Verdana" panose="020B0604030504040204" pitchFamily="34" charset="0"/>
                <a:cs typeface="Calibri"/>
              </a:rPr>
              <a:t>Sec</a:t>
            </a:r>
            <a:r>
              <a:rPr sz="1000" i="1" spc="-15"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7.03.1</a:t>
            </a:r>
            <a:r>
              <a:rPr sz="1000" i="1" spc="-15"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of</a:t>
            </a:r>
            <a:r>
              <a:rPr sz="1000" i="1" spc="-5"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Bylaws:</a:t>
            </a:r>
            <a:r>
              <a:rPr sz="1000" i="1" spc="-30"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“The</a:t>
            </a:r>
            <a:r>
              <a:rPr sz="1000" i="1" spc="-15"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Executive</a:t>
            </a:r>
            <a:r>
              <a:rPr sz="1000" i="1" spc="-30"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Committee</a:t>
            </a:r>
            <a:r>
              <a:rPr sz="1000" i="1" spc="-40"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shall</a:t>
            </a:r>
            <a:r>
              <a:rPr sz="1000" i="1" spc="-30"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be</a:t>
            </a:r>
            <a:r>
              <a:rPr sz="1000" i="1" spc="-10"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a</a:t>
            </a:r>
            <a:r>
              <a:rPr sz="1000" i="1" spc="-10"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Board</a:t>
            </a:r>
            <a:r>
              <a:rPr sz="1000" i="1" spc="-35"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Committee</a:t>
            </a:r>
            <a:r>
              <a:rPr sz="1000" i="1" spc="-25"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and</a:t>
            </a:r>
            <a:r>
              <a:rPr sz="1000" i="1" spc="-25"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shall,</a:t>
            </a:r>
            <a:r>
              <a:rPr sz="1000" i="1" spc="-15"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subject</a:t>
            </a:r>
            <a:r>
              <a:rPr sz="1000" i="1" spc="-30"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to</a:t>
            </a:r>
            <a:r>
              <a:rPr sz="1000" i="1" spc="-20"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the</a:t>
            </a:r>
            <a:r>
              <a:rPr sz="1000" i="1" spc="-20"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direction</a:t>
            </a:r>
            <a:r>
              <a:rPr sz="1000" i="1" spc="-45"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and</a:t>
            </a:r>
            <a:r>
              <a:rPr sz="1000" i="1" spc="-15"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oversight</a:t>
            </a:r>
            <a:r>
              <a:rPr sz="1000" i="1" spc="-50"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of</a:t>
            </a:r>
            <a:r>
              <a:rPr sz="1000" i="1" spc="-5"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the</a:t>
            </a:r>
            <a:r>
              <a:rPr sz="1000" i="1" spc="-20"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Board,</a:t>
            </a:r>
            <a:r>
              <a:rPr sz="1000" i="1" spc="-15"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have</a:t>
            </a:r>
            <a:r>
              <a:rPr sz="1000" i="1" spc="-20"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the</a:t>
            </a:r>
            <a:r>
              <a:rPr sz="1000" i="1" spc="-25"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right</a:t>
            </a:r>
            <a:r>
              <a:rPr sz="1000" i="1" spc="-30"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to</a:t>
            </a:r>
            <a:r>
              <a:rPr sz="1000" i="1" spc="-20"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exercise</a:t>
            </a:r>
            <a:r>
              <a:rPr sz="1000" i="1" spc="-35"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all</a:t>
            </a:r>
            <a:r>
              <a:rPr sz="1000" i="1" spc="-20"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of</a:t>
            </a:r>
            <a:r>
              <a:rPr sz="1000" i="1" spc="-10" dirty="0">
                <a:solidFill>
                  <a:srgbClr val="592B8A"/>
                </a:solidFill>
                <a:latin typeface="Verdana" panose="020B0604030504040204" pitchFamily="34" charset="0"/>
                <a:ea typeface="Verdana" panose="020B0604030504040204" pitchFamily="34" charset="0"/>
                <a:cs typeface="Calibri"/>
              </a:rPr>
              <a:t> </a:t>
            </a:r>
            <a:r>
              <a:rPr sz="1000" i="1" spc="-25" dirty="0">
                <a:solidFill>
                  <a:srgbClr val="592B8A"/>
                </a:solidFill>
                <a:latin typeface="Verdana" panose="020B0604030504040204" pitchFamily="34" charset="0"/>
                <a:ea typeface="Verdana" panose="020B0604030504040204" pitchFamily="34" charset="0"/>
                <a:cs typeface="Calibri"/>
              </a:rPr>
              <a:t>the </a:t>
            </a:r>
            <a:r>
              <a:rPr sz="1000" i="1" dirty="0">
                <a:solidFill>
                  <a:srgbClr val="592B8A"/>
                </a:solidFill>
                <a:latin typeface="Verdana" panose="020B0604030504040204" pitchFamily="34" charset="0"/>
                <a:ea typeface="Verdana" panose="020B0604030504040204" pitchFamily="34" charset="0"/>
                <a:cs typeface="Calibri"/>
              </a:rPr>
              <a:t>powers</a:t>
            </a:r>
            <a:r>
              <a:rPr sz="1000" i="1" spc="-25"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and</a:t>
            </a:r>
            <a:r>
              <a:rPr sz="1000" i="1" spc="-20"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authority</a:t>
            </a:r>
            <a:r>
              <a:rPr sz="1000" i="1" spc="-40"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of</a:t>
            </a:r>
            <a:r>
              <a:rPr sz="1000" i="1" spc="-15"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the</a:t>
            </a:r>
            <a:r>
              <a:rPr sz="1000" i="1" spc="-10"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Board</a:t>
            </a:r>
            <a:r>
              <a:rPr sz="1000" i="1" spc="-20"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in</a:t>
            </a:r>
            <a:r>
              <a:rPr sz="1000" i="1" spc="-20"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the</a:t>
            </a:r>
            <a:r>
              <a:rPr sz="1000" i="1" spc="-15"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intervals</a:t>
            </a:r>
            <a:r>
              <a:rPr sz="1000" i="1" spc="-45"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between</a:t>
            </a:r>
            <a:r>
              <a:rPr sz="1000" i="1" spc="-30"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meetings</a:t>
            </a:r>
            <a:r>
              <a:rPr sz="1000" i="1" spc="-25"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of</a:t>
            </a:r>
            <a:r>
              <a:rPr sz="1000" i="1" spc="-20"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the</a:t>
            </a:r>
            <a:r>
              <a:rPr sz="1000" i="1" spc="-15"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Board,</a:t>
            </a:r>
            <a:r>
              <a:rPr sz="1000" i="1" spc="-10"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except</a:t>
            </a:r>
            <a:r>
              <a:rPr sz="1000" i="1" spc="-25"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those</a:t>
            </a:r>
            <a:r>
              <a:rPr sz="1000" i="1" spc="-25"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powers</a:t>
            </a:r>
            <a:r>
              <a:rPr sz="1000" i="1" spc="-25"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and</a:t>
            </a:r>
            <a:r>
              <a:rPr sz="1000" i="1" spc="-20"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authority</a:t>
            </a:r>
            <a:r>
              <a:rPr sz="1000" i="1" spc="-35"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specifically</a:t>
            </a:r>
            <a:r>
              <a:rPr sz="1000" i="1" spc="-25"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reserved</a:t>
            </a:r>
            <a:r>
              <a:rPr sz="1000" i="1" spc="-45"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by</a:t>
            </a:r>
            <a:r>
              <a:rPr sz="1000" i="1" spc="-5"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the</a:t>
            </a:r>
            <a:r>
              <a:rPr sz="1000" i="1" spc="-20"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Board</a:t>
            </a:r>
            <a:r>
              <a:rPr sz="1000" i="1" spc="-20"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or</a:t>
            </a:r>
            <a:r>
              <a:rPr sz="1000" i="1" spc="-10"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not</a:t>
            </a:r>
            <a:r>
              <a:rPr sz="1000" i="1" spc="-15"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permitted</a:t>
            </a:r>
            <a:r>
              <a:rPr sz="1000" i="1" spc="-40"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to</a:t>
            </a:r>
            <a:r>
              <a:rPr sz="1000" i="1" spc="-20" dirty="0">
                <a:solidFill>
                  <a:srgbClr val="592B8A"/>
                </a:solidFill>
                <a:latin typeface="Verdana" panose="020B0604030504040204" pitchFamily="34" charset="0"/>
                <a:ea typeface="Verdana" panose="020B0604030504040204" pitchFamily="34" charset="0"/>
                <a:cs typeface="Calibri"/>
              </a:rPr>
              <a:t> </a:t>
            </a:r>
            <a:r>
              <a:rPr sz="1000" i="1" spc="-25" dirty="0">
                <a:solidFill>
                  <a:srgbClr val="592B8A"/>
                </a:solidFill>
                <a:latin typeface="Verdana" panose="020B0604030504040204" pitchFamily="34" charset="0"/>
                <a:ea typeface="Verdana" panose="020B0604030504040204" pitchFamily="34" charset="0"/>
                <a:cs typeface="Calibri"/>
              </a:rPr>
              <a:t>be </a:t>
            </a:r>
            <a:r>
              <a:rPr sz="1000" i="1" dirty="0">
                <a:solidFill>
                  <a:srgbClr val="592B8A"/>
                </a:solidFill>
                <a:latin typeface="Verdana" panose="020B0604030504040204" pitchFamily="34" charset="0"/>
                <a:ea typeface="Verdana" panose="020B0604030504040204" pitchFamily="34" charset="0"/>
                <a:cs typeface="Calibri"/>
              </a:rPr>
              <a:t>delegated</a:t>
            </a:r>
            <a:r>
              <a:rPr sz="1000" i="1" spc="-35"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by</a:t>
            </a:r>
            <a:r>
              <a:rPr sz="1000" i="1" spc="-20"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the</a:t>
            </a:r>
            <a:r>
              <a:rPr sz="1000" i="1" spc="-20"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Board</a:t>
            </a:r>
            <a:r>
              <a:rPr sz="1000" i="1" spc="-30"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to</a:t>
            </a:r>
            <a:r>
              <a:rPr sz="1000" i="1" spc="-20"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a</a:t>
            </a:r>
            <a:r>
              <a:rPr sz="1000" i="1" spc="-15"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committee</a:t>
            </a:r>
            <a:r>
              <a:rPr sz="1000" i="1" spc="-25"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under</a:t>
            </a:r>
            <a:r>
              <a:rPr sz="1000" i="1" spc="-25"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the</a:t>
            </a:r>
            <a:r>
              <a:rPr sz="1000" i="1" spc="-20"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DGCL.</a:t>
            </a:r>
            <a:r>
              <a:rPr sz="1000" i="1" spc="-20"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The</a:t>
            </a:r>
            <a:r>
              <a:rPr sz="1000" i="1" spc="-15"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Executive</a:t>
            </a:r>
            <a:r>
              <a:rPr sz="1000" i="1" spc="-30"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Committee</a:t>
            </a:r>
            <a:r>
              <a:rPr sz="1000" i="1" spc="-40"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shall</a:t>
            </a:r>
            <a:r>
              <a:rPr sz="1000" i="1" spc="-20"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report</a:t>
            </a:r>
            <a:r>
              <a:rPr sz="1000" i="1" spc="-45"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all</a:t>
            </a:r>
            <a:r>
              <a:rPr sz="1000" i="1" spc="-20"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actions</a:t>
            </a:r>
            <a:r>
              <a:rPr sz="1000" i="1" spc="-15"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of</a:t>
            </a:r>
            <a:r>
              <a:rPr sz="1000" i="1" spc="-25"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the</a:t>
            </a:r>
            <a:r>
              <a:rPr sz="1000" i="1" spc="-15"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Executive</a:t>
            </a:r>
            <a:r>
              <a:rPr sz="1000" i="1" spc="-25"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Committee</a:t>
            </a:r>
            <a:r>
              <a:rPr sz="1000" i="1" spc="-45"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at</a:t>
            </a:r>
            <a:r>
              <a:rPr sz="1000" i="1" spc="-15"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the</a:t>
            </a:r>
            <a:r>
              <a:rPr sz="1000" i="1" spc="-15"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next</a:t>
            </a:r>
            <a:r>
              <a:rPr sz="1000" i="1" spc="-30"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regularly</a:t>
            </a:r>
            <a:r>
              <a:rPr sz="1000" i="1" spc="-40"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scheduled</a:t>
            </a:r>
            <a:r>
              <a:rPr sz="1000" i="1" spc="-30"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meeting</a:t>
            </a:r>
            <a:r>
              <a:rPr sz="1000" i="1" spc="-25" dirty="0">
                <a:solidFill>
                  <a:srgbClr val="592B8A"/>
                </a:solidFill>
                <a:latin typeface="Verdana" panose="020B0604030504040204" pitchFamily="34" charset="0"/>
                <a:ea typeface="Verdana" panose="020B0604030504040204" pitchFamily="34" charset="0"/>
                <a:cs typeface="Calibri"/>
              </a:rPr>
              <a:t> of </a:t>
            </a:r>
            <a:r>
              <a:rPr sz="1000" i="1" dirty="0">
                <a:solidFill>
                  <a:srgbClr val="592B8A"/>
                </a:solidFill>
                <a:latin typeface="Verdana" panose="020B0604030504040204" pitchFamily="34" charset="0"/>
                <a:ea typeface="Verdana" panose="020B0604030504040204" pitchFamily="34" charset="0"/>
                <a:cs typeface="Calibri"/>
              </a:rPr>
              <a:t>the</a:t>
            </a:r>
            <a:r>
              <a:rPr sz="1000" i="1" spc="-15"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Board.</a:t>
            </a:r>
            <a:r>
              <a:rPr sz="1000" i="1" spc="-30"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Meetings</a:t>
            </a:r>
            <a:r>
              <a:rPr sz="1000" i="1" spc="-40"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of</a:t>
            </a:r>
            <a:r>
              <a:rPr sz="1000" i="1" spc="-5"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the</a:t>
            </a:r>
            <a:r>
              <a:rPr sz="1000" i="1" spc="-25"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Executive</a:t>
            </a:r>
            <a:r>
              <a:rPr sz="1000" i="1" spc="-25"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Committee</a:t>
            </a:r>
            <a:r>
              <a:rPr sz="1000" i="1" spc="-35"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may</a:t>
            </a:r>
            <a:r>
              <a:rPr sz="1000" i="1" spc="-5"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be</a:t>
            </a:r>
            <a:r>
              <a:rPr sz="1000" i="1" spc="-15"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held</a:t>
            </a:r>
            <a:r>
              <a:rPr sz="1000" i="1" spc="-20"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at</a:t>
            </a:r>
            <a:r>
              <a:rPr sz="1000" i="1" spc="-15"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any</a:t>
            </a:r>
            <a:r>
              <a:rPr sz="1000" i="1" spc="-20"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time</a:t>
            </a:r>
            <a:r>
              <a:rPr sz="1000" i="1" spc="-15"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upon</a:t>
            </a:r>
            <a:r>
              <a:rPr sz="1000" i="1" spc="-15"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two</a:t>
            </a:r>
            <a:r>
              <a:rPr sz="1000" i="1" spc="-20"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(2)</a:t>
            </a:r>
            <a:r>
              <a:rPr sz="1000" i="1" spc="-5" dirty="0">
                <a:solidFill>
                  <a:srgbClr val="592B8A"/>
                </a:solidFill>
                <a:latin typeface="Verdana" panose="020B0604030504040204" pitchFamily="34" charset="0"/>
                <a:ea typeface="Verdana" panose="020B0604030504040204" pitchFamily="34" charset="0"/>
                <a:cs typeface="Calibri"/>
              </a:rPr>
              <a:t> </a:t>
            </a:r>
            <a:r>
              <a:rPr sz="1000" i="1" dirty="0">
                <a:solidFill>
                  <a:srgbClr val="592B8A"/>
                </a:solidFill>
                <a:latin typeface="Verdana" panose="020B0604030504040204" pitchFamily="34" charset="0"/>
                <a:ea typeface="Verdana" panose="020B0604030504040204" pitchFamily="34" charset="0"/>
                <a:cs typeface="Calibri"/>
              </a:rPr>
              <a:t>days’</a:t>
            </a:r>
            <a:r>
              <a:rPr sz="1000" i="1" spc="-30" dirty="0">
                <a:solidFill>
                  <a:srgbClr val="592B8A"/>
                </a:solidFill>
                <a:latin typeface="Verdana" panose="020B0604030504040204" pitchFamily="34" charset="0"/>
                <a:ea typeface="Verdana" panose="020B0604030504040204" pitchFamily="34" charset="0"/>
                <a:cs typeface="Calibri"/>
              </a:rPr>
              <a:t> </a:t>
            </a:r>
            <a:r>
              <a:rPr sz="1000" i="1" spc="-10" dirty="0">
                <a:solidFill>
                  <a:srgbClr val="592B8A"/>
                </a:solidFill>
                <a:latin typeface="Verdana" panose="020B0604030504040204" pitchFamily="34" charset="0"/>
                <a:ea typeface="Verdana" panose="020B0604030504040204" pitchFamily="34" charset="0"/>
                <a:cs typeface="Calibri"/>
              </a:rPr>
              <a:t>notice.“</a:t>
            </a:r>
            <a:endParaRPr sz="1000" dirty="0">
              <a:solidFill>
                <a:srgbClr val="592B8A"/>
              </a:solidFill>
              <a:latin typeface="Verdana" panose="020B0604030504040204" pitchFamily="34" charset="0"/>
              <a:ea typeface="Verdana" panose="020B0604030504040204" pitchFamily="34" charset="0"/>
              <a:cs typeface="Calibri"/>
            </a:endParaRPr>
          </a:p>
        </p:txBody>
      </p:sp>
    </p:spTree>
    <p:extLst>
      <p:ext uri="{BB962C8B-B14F-4D97-AF65-F5344CB8AC3E}">
        <p14:creationId xmlns:p14="http://schemas.microsoft.com/office/powerpoint/2010/main" val="2421933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4">
            <a:extLst>
              <a:ext uri="{FF2B5EF4-FFF2-40B4-BE49-F238E27FC236}">
                <a16:creationId xmlns:a16="http://schemas.microsoft.com/office/drawing/2014/main" id="{0E1CA109-20D0-E884-4288-D69A37E117AC}"/>
              </a:ext>
            </a:extLst>
          </p:cNvPr>
          <p:cNvSpPr txBox="1">
            <a:spLocks/>
          </p:cNvSpPr>
          <p:nvPr/>
        </p:nvSpPr>
        <p:spPr>
          <a:xfrm>
            <a:off x="11067288" y="6463728"/>
            <a:ext cx="244475" cy="153888"/>
          </a:xfrm>
          <a:prstGeom prst="rect">
            <a:avLst/>
          </a:prstGeom>
        </p:spPr>
        <p:txBody>
          <a:bodyPr vert="horz" wrap="square" lIns="0" tIns="0" rIns="0" bIns="0" rtlCol="0">
            <a:spAutoFit/>
          </a:bodyPr>
          <a:lstStyle>
            <a:defPPr>
              <a:defRPr kern="0"/>
            </a:defPPr>
          </a:lstStyle>
          <a:p>
            <a:pPr marL="38100">
              <a:lnSpc>
                <a:spcPts val="1240"/>
              </a:lnSpc>
            </a:pPr>
            <a:fld id="{81D60167-4931-47E6-BA6A-407CBD079E47}" type="slidenum">
              <a:rPr lang="en-US" sz="1050" spc="-25" smtClean="0">
                <a:latin typeface="Verdana" panose="020B0604030504040204" pitchFamily="34" charset="0"/>
                <a:ea typeface="Verdana" panose="020B0604030504040204" pitchFamily="34" charset="0"/>
              </a:rPr>
              <a:pPr marL="38100">
                <a:lnSpc>
                  <a:spcPts val="1240"/>
                </a:lnSpc>
              </a:pPr>
              <a:t>6</a:t>
            </a:fld>
            <a:endParaRPr lang="en-US" sz="1050" spc="-25">
              <a:latin typeface="Verdana" panose="020B0604030504040204" pitchFamily="34" charset="0"/>
              <a:ea typeface="Verdana" panose="020B0604030504040204" pitchFamily="34" charset="0"/>
            </a:endParaRPr>
          </a:p>
        </p:txBody>
      </p:sp>
      <p:sp>
        <p:nvSpPr>
          <p:cNvPr id="3" name="object 2">
            <a:extLst>
              <a:ext uri="{FF2B5EF4-FFF2-40B4-BE49-F238E27FC236}">
                <a16:creationId xmlns:a16="http://schemas.microsoft.com/office/drawing/2014/main" id="{838140BB-DE81-070B-B079-7030973A8876}"/>
              </a:ext>
            </a:extLst>
          </p:cNvPr>
          <p:cNvSpPr txBox="1"/>
          <p:nvPr/>
        </p:nvSpPr>
        <p:spPr>
          <a:xfrm>
            <a:off x="909585" y="1188154"/>
            <a:ext cx="716915" cy="289823"/>
          </a:xfrm>
          <a:prstGeom prst="rect">
            <a:avLst/>
          </a:prstGeom>
        </p:spPr>
        <p:txBody>
          <a:bodyPr vert="horz" wrap="square" lIns="0" tIns="12700" rIns="0" bIns="0" rtlCol="0">
            <a:spAutoFit/>
          </a:bodyPr>
          <a:lstStyle/>
          <a:p>
            <a:pPr marL="12700">
              <a:lnSpc>
                <a:spcPct val="100000"/>
              </a:lnSpc>
              <a:spcBef>
                <a:spcPts val="100"/>
              </a:spcBef>
            </a:pPr>
            <a:r>
              <a:rPr b="1" spc="-10">
                <a:solidFill>
                  <a:srgbClr val="592B8A"/>
                </a:solidFill>
                <a:latin typeface="Verdana" panose="020B0604030504040204" pitchFamily="34" charset="0"/>
                <a:ea typeface="Verdana" panose="020B0604030504040204" pitchFamily="34" charset="0"/>
                <a:cs typeface="Calibri"/>
              </a:rPr>
              <a:t>Audit</a:t>
            </a:r>
            <a:endParaRPr>
              <a:solidFill>
                <a:srgbClr val="592B8A"/>
              </a:solidFill>
              <a:latin typeface="Verdana" panose="020B0604030504040204" pitchFamily="34" charset="0"/>
              <a:ea typeface="Verdana" panose="020B0604030504040204" pitchFamily="34" charset="0"/>
              <a:cs typeface="Calibri"/>
            </a:endParaRPr>
          </a:p>
        </p:txBody>
      </p:sp>
      <p:sp>
        <p:nvSpPr>
          <p:cNvPr id="4" name="object 3">
            <a:extLst>
              <a:ext uri="{FF2B5EF4-FFF2-40B4-BE49-F238E27FC236}">
                <a16:creationId xmlns:a16="http://schemas.microsoft.com/office/drawing/2014/main" id="{1AF6510E-1759-9C1E-7490-F2EA102F680F}"/>
              </a:ext>
            </a:extLst>
          </p:cNvPr>
          <p:cNvSpPr txBox="1"/>
          <p:nvPr/>
        </p:nvSpPr>
        <p:spPr>
          <a:xfrm>
            <a:off x="1008327" y="1646811"/>
            <a:ext cx="10407015" cy="830997"/>
          </a:xfrm>
          <a:prstGeom prst="rect">
            <a:avLst/>
          </a:prstGeom>
        </p:spPr>
        <p:txBody>
          <a:bodyPr vert="horz" wrap="square" lIns="0" tIns="76200" rIns="0" bIns="0" rtlCol="0">
            <a:spAutoFit/>
          </a:bodyPr>
          <a:lstStyle/>
          <a:p>
            <a:pPr marL="241300" marR="5080" indent="-229235">
              <a:spcBef>
                <a:spcPts val="600"/>
              </a:spcBef>
              <a:buFont typeface="Arial"/>
              <a:buChar char="•"/>
              <a:tabLst>
                <a:tab pos="241300" algn="l"/>
              </a:tabLst>
            </a:pPr>
            <a:r>
              <a:rPr sz="1100" dirty="0">
                <a:solidFill>
                  <a:srgbClr val="592B8A"/>
                </a:solidFill>
                <a:latin typeface="Verdana" panose="020B0604030504040204" pitchFamily="34" charset="0"/>
                <a:ea typeface="Verdana" panose="020B0604030504040204" pitchFamily="34" charset="0"/>
                <a:cs typeface="Calibri"/>
              </a:rPr>
              <a:t>Mission:</a:t>
            </a:r>
            <a:r>
              <a:rPr sz="1100" spc="-3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“The</a:t>
            </a:r>
            <a:r>
              <a:rPr sz="1100" spc="-2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Audit</a:t>
            </a:r>
            <a:r>
              <a:rPr sz="1100" spc="-15" dirty="0">
                <a:solidFill>
                  <a:srgbClr val="592B8A"/>
                </a:solidFill>
                <a:latin typeface="Verdana" panose="020B0604030504040204" pitchFamily="34" charset="0"/>
                <a:ea typeface="Verdana" panose="020B0604030504040204" pitchFamily="34" charset="0"/>
                <a:cs typeface="Calibri"/>
              </a:rPr>
              <a:t> </a:t>
            </a:r>
            <a:r>
              <a:rPr sz="1100" spc="-10" dirty="0">
                <a:solidFill>
                  <a:srgbClr val="592B8A"/>
                </a:solidFill>
                <a:latin typeface="Verdana" panose="020B0604030504040204" pitchFamily="34" charset="0"/>
                <a:ea typeface="Verdana" panose="020B0604030504040204" pitchFamily="34" charset="0"/>
                <a:cs typeface="Calibri"/>
              </a:rPr>
              <a:t>Committee </a:t>
            </a:r>
            <a:r>
              <a:rPr sz="1100" dirty="0">
                <a:solidFill>
                  <a:srgbClr val="592B8A"/>
                </a:solidFill>
                <a:latin typeface="Verdana" panose="020B0604030504040204" pitchFamily="34" charset="0"/>
                <a:ea typeface="Verdana" panose="020B0604030504040204" pitchFamily="34" charset="0"/>
                <a:cs typeface="Calibri"/>
              </a:rPr>
              <a:t>shall</a:t>
            </a:r>
            <a:r>
              <a:rPr sz="1100" spc="-1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assist</a:t>
            </a:r>
            <a:r>
              <a:rPr sz="1100" spc="-1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the</a:t>
            </a:r>
            <a:r>
              <a:rPr sz="1100" spc="-2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Board</a:t>
            </a:r>
            <a:r>
              <a:rPr sz="1100" spc="-3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of</a:t>
            </a:r>
            <a:r>
              <a:rPr sz="1100" spc="-20" dirty="0">
                <a:solidFill>
                  <a:srgbClr val="592B8A"/>
                </a:solidFill>
                <a:latin typeface="Verdana" panose="020B0604030504040204" pitchFamily="34" charset="0"/>
                <a:ea typeface="Verdana" panose="020B0604030504040204" pitchFamily="34" charset="0"/>
                <a:cs typeface="Calibri"/>
              </a:rPr>
              <a:t> </a:t>
            </a:r>
            <a:r>
              <a:rPr sz="1100" spc="-10" dirty="0">
                <a:solidFill>
                  <a:srgbClr val="592B8A"/>
                </a:solidFill>
                <a:latin typeface="Verdana" panose="020B0604030504040204" pitchFamily="34" charset="0"/>
                <a:ea typeface="Verdana" panose="020B0604030504040204" pitchFamily="34" charset="0"/>
                <a:cs typeface="Calibri"/>
              </a:rPr>
              <a:t>Directors</a:t>
            </a:r>
            <a:r>
              <a:rPr sz="1100" spc="-2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in</a:t>
            </a:r>
            <a:r>
              <a:rPr sz="1100" spc="-3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fulfilling</a:t>
            </a:r>
            <a:r>
              <a:rPr sz="1100" spc="-2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its</a:t>
            </a:r>
            <a:r>
              <a:rPr sz="1100" spc="-2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oversight</a:t>
            </a:r>
            <a:r>
              <a:rPr sz="1100" spc="-1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responsibilities</a:t>
            </a:r>
            <a:r>
              <a:rPr sz="1100" spc="-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with</a:t>
            </a:r>
            <a:r>
              <a:rPr sz="1100" spc="-2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respect</a:t>
            </a:r>
            <a:r>
              <a:rPr sz="1100" spc="-3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to</a:t>
            </a:r>
            <a:r>
              <a:rPr sz="1100" spc="-2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finances,</a:t>
            </a:r>
            <a:r>
              <a:rPr sz="1100" spc="-1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accounting,</a:t>
            </a:r>
            <a:r>
              <a:rPr sz="1100" spc="-10" dirty="0">
                <a:solidFill>
                  <a:srgbClr val="592B8A"/>
                </a:solidFill>
                <a:latin typeface="Verdana" panose="020B0604030504040204" pitchFamily="34" charset="0"/>
                <a:ea typeface="Verdana" panose="020B0604030504040204" pitchFamily="34" charset="0"/>
                <a:cs typeface="Calibri"/>
              </a:rPr>
              <a:t> internal </a:t>
            </a:r>
            <a:r>
              <a:rPr sz="1100" dirty="0">
                <a:solidFill>
                  <a:srgbClr val="592B8A"/>
                </a:solidFill>
                <a:latin typeface="Verdana" panose="020B0604030504040204" pitchFamily="34" charset="0"/>
                <a:ea typeface="Verdana" panose="020B0604030504040204" pitchFamily="34" charset="0"/>
                <a:cs typeface="Calibri"/>
              </a:rPr>
              <a:t>controls,</a:t>
            </a:r>
            <a:r>
              <a:rPr sz="1100" spc="-1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and</a:t>
            </a:r>
            <a:r>
              <a:rPr sz="1100" spc="-35" dirty="0">
                <a:solidFill>
                  <a:srgbClr val="592B8A"/>
                </a:solidFill>
                <a:latin typeface="Verdana" panose="020B0604030504040204" pitchFamily="34" charset="0"/>
                <a:ea typeface="Verdana" panose="020B0604030504040204" pitchFamily="34" charset="0"/>
                <a:cs typeface="Calibri"/>
              </a:rPr>
              <a:t> </a:t>
            </a:r>
            <a:r>
              <a:rPr sz="1100" spc="-10" dirty="0">
                <a:solidFill>
                  <a:srgbClr val="592B8A"/>
                </a:solidFill>
                <a:latin typeface="Verdana" panose="020B0604030504040204" pitchFamily="34" charset="0"/>
                <a:ea typeface="Verdana" panose="020B0604030504040204" pitchFamily="34" charset="0"/>
                <a:cs typeface="Calibri"/>
              </a:rPr>
              <a:t>organizational</a:t>
            </a:r>
            <a:r>
              <a:rPr sz="1100" spc="-1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compliance</a:t>
            </a:r>
            <a:r>
              <a:rPr sz="1100" spc="-1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and</a:t>
            </a:r>
            <a:r>
              <a:rPr sz="1100" spc="-3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ethics.</a:t>
            </a:r>
            <a:r>
              <a:rPr sz="1100" spc="254"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The</a:t>
            </a:r>
            <a:r>
              <a:rPr sz="1100" spc="-2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Audit</a:t>
            </a:r>
            <a:r>
              <a:rPr sz="1100" spc="-2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Committee</a:t>
            </a:r>
            <a:r>
              <a:rPr sz="1100" spc="-1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shall</a:t>
            </a:r>
            <a:r>
              <a:rPr sz="1100" spc="-10" dirty="0">
                <a:solidFill>
                  <a:srgbClr val="592B8A"/>
                </a:solidFill>
                <a:latin typeface="Verdana" panose="020B0604030504040204" pitchFamily="34" charset="0"/>
                <a:ea typeface="Verdana" panose="020B0604030504040204" pitchFamily="34" charset="0"/>
                <a:cs typeface="Calibri"/>
              </a:rPr>
              <a:t> operate</a:t>
            </a:r>
            <a:r>
              <a:rPr sz="1100" spc="-3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in</a:t>
            </a:r>
            <a:r>
              <a:rPr sz="1100" spc="-3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accordance</a:t>
            </a:r>
            <a:r>
              <a:rPr sz="1100" spc="-3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with</a:t>
            </a:r>
            <a:r>
              <a:rPr sz="1100" spc="-2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policies</a:t>
            </a:r>
            <a:r>
              <a:rPr sz="1100" spc="-2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approved</a:t>
            </a:r>
            <a:r>
              <a:rPr sz="1100" spc="-2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by</a:t>
            </a:r>
            <a:r>
              <a:rPr sz="1100" spc="-1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the</a:t>
            </a:r>
            <a:r>
              <a:rPr sz="1100" spc="-20" dirty="0">
                <a:solidFill>
                  <a:srgbClr val="592B8A"/>
                </a:solidFill>
                <a:latin typeface="Verdana" panose="020B0604030504040204" pitchFamily="34" charset="0"/>
                <a:ea typeface="Verdana" panose="020B0604030504040204" pitchFamily="34" charset="0"/>
                <a:cs typeface="Calibri"/>
              </a:rPr>
              <a:t> Board.” </a:t>
            </a:r>
            <a:r>
              <a:rPr lang="en-US" sz="1100" i="1" spc="-20" dirty="0" err="1">
                <a:solidFill>
                  <a:srgbClr val="592B8A"/>
                </a:solidFill>
                <a:latin typeface="Verdana" panose="020B0604030504040204" pitchFamily="34" charset="0"/>
                <a:ea typeface="Verdana" panose="020B0604030504040204" pitchFamily="34" charset="0"/>
                <a:cs typeface="Calibri"/>
              </a:rPr>
              <a:t>ReMA</a:t>
            </a:r>
            <a:r>
              <a:rPr lang="en-US" sz="1100" i="1" spc="500" dirty="0">
                <a:solidFill>
                  <a:srgbClr val="592B8A"/>
                </a:solidFill>
                <a:latin typeface="Verdana" panose="020B0604030504040204" pitchFamily="34" charset="0"/>
                <a:ea typeface="Verdana" panose="020B0604030504040204" pitchFamily="34" charset="0"/>
                <a:cs typeface="Calibri"/>
              </a:rPr>
              <a:t> </a:t>
            </a:r>
            <a:r>
              <a:rPr sz="1100" i="1" dirty="0">
                <a:solidFill>
                  <a:srgbClr val="592B8A"/>
                </a:solidFill>
                <a:latin typeface="Verdana" panose="020B0604030504040204" pitchFamily="34" charset="0"/>
                <a:ea typeface="Verdana" panose="020B0604030504040204" pitchFamily="34" charset="0"/>
                <a:cs typeface="Calibri"/>
              </a:rPr>
              <a:t>Bylaws</a:t>
            </a:r>
            <a:r>
              <a:rPr sz="1100" i="1" spc="-20" dirty="0">
                <a:solidFill>
                  <a:srgbClr val="592B8A"/>
                </a:solidFill>
                <a:latin typeface="Verdana" panose="020B0604030504040204" pitchFamily="34" charset="0"/>
                <a:ea typeface="Verdana" panose="020B0604030504040204" pitchFamily="34" charset="0"/>
                <a:cs typeface="Calibri"/>
              </a:rPr>
              <a:t> </a:t>
            </a:r>
            <a:r>
              <a:rPr sz="1100" i="1" dirty="0">
                <a:solidFill>
                  <a:srgbClr val="592B8A"/>
                </a:solidFill>
                <a:latin typeface="Verdana" panose="020B0604030504040204" pitchFamily="34" charset="0"/>
                <a:ea typeface="Verdana" panose="020B0604030504040204" pitchFamily="34" charset="0"/>
                <a:cs typeface="Calibri"/>
              </a:rPr>
              <a:t>Sec.</a:t>
            </a:r>
            <a:r>
              <a:rPr sz="1100" i="1" spc="-25" dirty="0">
                <a:solidFill>
                  <a:srgbClr val="592B8A"/>
                </a:solidFill>
                <a:latin typeface="Verdana" panose="020B0604030504040204" pitchFamily="34" charset="0"/>
                <a:ea typeface="Verdana" panose="020B0604030504040204" pitchFamily="34" charset="0"/>
                <a:cs typeface="Calibri"/>
              </a:rPr>
              <a:t> </a:t>
            </a:r>
            <a:r>
              <a:rPr sz="1100" i="1" spc="-10" dirty="0">
                <a:solidFill>
                  <a:srgbClr val="592B8A"/>
                </a:solidFill>
                <a:latin typeface="Verdana" panose="020B0604030504040204" pitchFamily="34" charset="0"/>
                <a:ea typeface="Verdana" panose="020B0604030504040204" pitchFamily="34" charset="0"/>
                <a:cs typeface="Calibri"/>
              </a:rPr>
              <a:t>7.01.2</a:t>
            </a:r>
            <a:endParaRPr sz="1100" dirty="0">
              <a:solidFill>
                <a:srgbClr val="592B8A"/>
              </a:solidFill>
              <a:latin typeface="Verdana" panose="020B0604030504040204" pitchFamily="34" charset="0"/>
              <a:ea typeface="Verdana" panose="020B0604030504040204" pitchFamily="34" charset="0"/>
              <a:cs typeface="Calibri"/>
            </a:endParaRPr>
          </a:p>
          <a:p>
            <a:pPr marL="240665" indent="-227965">
              <a:spcBef>
                <a:spcPts val="600"/>
              </a:spcBef>
              <a:buFont typeface="Arial"/>
              <a:buChar char="•"/>
              <a:tabLst>
                <a:tab pos="240665" algn="l"/>
              </a:tabLst>
            </a:pPr>
            <a:r>
              <a:rPr sz="1100" dirty="0">
                <a:solidFill>
                  <a:srgbClr val="592B8A"/>
                </a:solidFill>
                <a:latin typeface="Verdana" panose="020B0604030504040204" pitchFamily="34" charset="0"/>
                <a:ea typeface="Verdana" panose="020B0604030504040204" pitchFamily="34" charset="0"/>
                <a:cs typeface="Calibri"/>
              </a:rPr>
              <a:t>Members</a:t>
            </a:r>
            <a:r>
              <a:rPr sz="1100" spc="-3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(nominated</a:t>
            </a:r>
            <a:r>
              <a:rPr sz="1100" spc="-1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by</a:t>
            </a:r>
            <a:r>
              <a:rPr sz="1100" spc="-5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Leadership</a:t>
            </a:r>
            <a:r>
              <a:rPr sz="1100" spc="-1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Committee</a:t>
            </a:r>
            <a:r>
              <a:rPr sz="1100" spc="-2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and</a:t>
            </a:r>
            <a:r>
              <a:rPr sz="1100" spc="-3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approved</a:t>
            </a:r>
            <a:r>
              <a:rPr sz="1100" spc="-5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by</a:t>
            </a:r>
            <a:r>
              <a:rPr sz="1100" spc="-4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the</a:t>
            </a:r>
            <a:r>
              <a:rPr sz="1100" spc="-35" dirty="0">
                <a:solidFill>
                  <a:srgbClr val="592B8A"/>
                </a:solidFill>
                <a:latin typeface="Verdana" panose="020B0604030504040204" pitchFamily="34" charset="0"/>
                <a:ea typeface="Verdana" panose="020B0604030504040204" pitchFamily="34" charset="0"/>
                <a:cs typeface="Calibri"/>
              </a:rPr>
              <a:t> </a:t>
            </a:r>
            <a:r>
              <a:rPr lang="en-US" sz="1100" dirty="0" err="1">
                <a:solidFill>
                  <a:srgbClr val="592B8A"/>
                </a:solidFill>
                <a:latin typeface="Verdana" panose="020B0604030504040204" pitchFamily="34" charset="0"/>
                <a:ea typeface="Verdana" panose="020B0604030504040204" pitchFamily="34" charset="0"/>
                <a:cs typeface="Calibri"/>
              </a:rPr>
              <a:t>ReMA</a:t>
            </a:r>
            <a:r>
              <a:rPr sz="1100" spc="-60" dirty="0">
                <a:solidFill>
                  <a:srgbClr val="592B8A"/>
                </a:solidFill>
                <a:latin typeface="Verdana" panose="020B0604030504040204" pitchFamily="34" charset="0"/>
                <a:ea typeface="Verdana" panose="020B0604030504040204" pitchFamily="34" charset="0"/>
                <a:cs typeface="Calibri"/>
              </a:rPr>
              <a:t> </a:t>
            </a:r>
            <a:r>
              <a:rPr sz="1100" spc="-10" dirty="0">
                <a:solidFill>
                  <a:srgbClr val="592B8A"/>
                </a:solidFill>
                <a:latin typeface="Verdana" panose="020B0604030504040204" pitchFamily="34" charset="0"/>
                <a:ea typeface="Verdana" panose="020B0604030504040204" pitchFamily="34" charset="0"/>
                <a:cs typeface="Calibri"/>
              </a:rPr>
              <a:t>Board)</a:t>
            </a:r>
            <a:endParaRPr sz="1100" dirty="0">
              <a:solidFill>
                <a:srgbClr val="592B8A"/>
              </a:solidFill>
              <a:latin typeface="Verdana" panose="020B0604030504040204" pitchFamily="34" charset="0"/>
              <a:ea typeface="Verdana" panose="020B0604030504040204" pitchFamily="34" charset="0"/>
              <a:cs typeface="Calibri"/>
            </a:endParaRPr>
          </a:p>
        </p:txBody>
      </p:sp>
      <p:sp>
        <p:nvSpPr>
          <p:cNvPr id="5" name="object 4">
            <a:extLst>
              <a:ext uri="{FF2B5EF4-FFF2-40B4-BE49-F238E27FC236}">
                <a16:creationId xmlns:a16="http://schemas.microsoft.com/office/drawing/2014/main" id="{342BBA50-1667-DA2A-C6D7-AD34D4202972}"/>
              </a:ext>
            </a:extLst>
          </p:cNvPr>
          <p:cNvSpPr txBox="1"/>
          <p:nvPr/>
        </p:nvSpPr>
        <p:spPr>
          <a:xfrm>
            <a:off x="1371600" y="2551773"/>
            <a:ext cx="3862678" cy="662361"/>
          </a:xfrm>
          <a:prstGeom prst="rect">
            <a:avLst/>
          </a:prstGeom>
        </p:spPr>
        <p:txBody>
          <a:bodyPr vert="horz" wrap="square" lIns="0" tIns="71755" rIns="0" bIns="0" rtlCol="0">
            <a:spAutoFit/>
          </a:bodyPr>
          <a:lstStyle/>
          <a:p>
            <a:pPr marL="266065" indent="-227965">
              <a:lnSpc>
                <a:spcPct val="100000"/>
              </a:lnSpc>
              <a:spcBef>
                <a:spcPts val="565"/>
              </a:spcBef>
              <a:buFont typeface="Arial"/>
              <a:buChar char="•"/>
              <a:tabLst>
                <a:tab pos="266065" algn="l"/>
              </a:tabLst>
            </a:pPr>
            <a:r>
              <a:rPr sz="1000" dirty="0">
                <a:solidFill>
                  <a:srgbClr val="592B8A"/>
                </a:solidFill>
                <a:latin typeface="Verdana" panose="020B0604030504040204" pitchFamily="34" charset="0"/>
                <a:ea typeface="Verdana" panose="020B0604030504040204" pitchFamily="34" charset="0"/>
                <a:cs typeface="Calibri"/>
              </a:rPr>
              <a:t>Sandy</a:t>
            </a:r>
            <a:r>
              <a:rPr sz="1000" spc="-10" dirty="0">
                <a:solidFill>
                  <a:srgbClr val="592B8A"/>
                </a:solidFill>
                <a:latin typeface="Verdana" panose="020B0604030504040204" pitchFamily="34" charset="0"/>
                <a:ea typeface="Verdana" panose="020B0604030504040204" pitchFamily="34" charset="0"/>
                <a:cs typeface="Calibri"/>
              </a:rPr>
              <a:t> </a:t>
            </a:r>
            <a:r>
              <a:rPr sz="1000" dirty="0">
                <a:solidFill>
                  <a:srgbClr val="592B8A"/>
                </a:solidFill>
                <a:latin typeface="Verdana" panose="020B0604030504040204" pitchFamily="34" charset="0"/>
                <a:ea typeface="Verdana" panose="020B0604030504040204" pitchFamily="34" charset="0"/>
                <a:cs typeface="Calibri"/>
              </a:rPr>
              <a:t>Brooks</a:t>
            </a:r>
            <a:r>
              <a:rPr sz="1000" spc="-40" dirty="0">
                <a:solidFill>
                  <a:srgbClr val="592B8A"/>
                </a:solidFill>
                <a:latin typeface="Verdana" panose="020B0604030504040204" pitchFamily="34" charset="0"/>
                <a:ea typeface="Verdana" panose="020B0604030504040204" pitchFamily="34" charset="0"/>
                <a:cs typeface="Calibri"/>
              </a:rPr>
              <a:t> </a:t>
            </a:r>
            <a:r>
              <a:rPr sz="1000" dirty="0">
                <a:solidFill>
                  <a:srgbClr val="592B8A"/>
                </a:solidFill>
                <a:latin typeface="Verdana" panose="020B0604030504040204" pitchFamily="34" charset="0"/>
                <a:ea typeface="Verdana" panose="020B0604030504040204" pitchFamily="34" charset="0"/>
                <a:cs typeface="Calibri"/>
              </a:rPr>
              <a:t>(Chair) [term</a:t>
            </a:r>
            <a:r>
              <a:rPr sz="1000" spc="-20" dirty="0">
                <a:solidFill>
                  <a:srgbClr val="592B8A"/>
                </a:solidFill>
                <a:latin typeface="Verdana" panose="020B0604030504040204" pitchFamily="34" charset="0"/>
                <a:ea typeface="Verdana" panose="020B0604030504040204" pitchFamily="34" charset="0"/>
                <a:cs typeface="Calibri"/>
              </a:rPr>
              <a:t> </a:t>
            </a:r>
            <a:r>
              <a:rPr sz="1000" dirty="0">
                <a:solidFill>
                  <a:srgbClr val="592B8A"/>
                </a:solidFill>
                <a:latin typeface="Verdana" panose="020B0604030504040204" pitchFamily="34" charset="0"/>
                <a:ea typeface="Verdana" panose="020B0604030504040204" pitchFamily="34" charset="0"/>
                <a:cs typeface="Calibri"/>
              </a:rPr>
              <a:t>ends</a:t>
            </a:r>
            <a:r>
              <a:rPr sz="1000" spc="-10" dirty="0">
                <a:solidFill>
                  <a:srgbClr val="592B8A"/>
                </a:solidFill>
                <a:latin typeface="Verdana" panose="020B0604030504040204" pitchFamily="34" charset="0"/>
                <a:ea typeface="Verdana" panose="020B0604030504040204" pitchFamily="34" charset="0"/>
                <a:cs typeface="Calibri"/>
              </a:rPr>
              <a:t> </a:t>
            </a:r>
            <a:r>
              <a:rPr sz="1000" dirty="0">
                <a:solidFill>
                  <a:srgbClr val="592B8A"/>
                </a:solidFill>
                <a:latin typeface="Verdana" panose="020B0604030504040204" pitchFamily="34" charset="0"/>
                <a:ea typeface="Verdana" panose="020B0604030504040204" pitchFamily="34" charset="0"/>
                <a:cs typeface="Calibri"/>
              </a:rPr>
              <a:t>Oct</a:t>
            </a:r>
            <a:r>
              <a:rPr sz="1000" spc="-25" dirty="0">
                <a:solidFill>
                  <a:srgbClr val="592B8A"/>
                </a:solidFill>
                <a:latin typeface="Verdana" panose="020B0604030504040204" pitchFamily="34" charset="0"/>
                <a:ea typeface="Verdana" panose="020B0604030504040204" pitchFamily="34" charset="0"/>
                <a:cs typeface="Calibri"/>
              </a:rPr>
              <a:t> </a:t>
            </a:r>
            <a:r>
              <a:rPr sz="1000" dirty="0">
                <a:solidFill>
                  <a:srgbClr val="592B8A"/>
                </a:solidFill>
                <a:latin typeface="Verdana" panose="020B0604030504040204" pitchFamily="34" charset="0"/>
                <a:ea typeface="Verdana" panose="020B0604030504040204" pitchFamily="34" charset="0"/>
                <a:cs typeface="Calibri"/>
              </a:rPr>
              <a:t>26,</a:t>
            </a:r>
            <a:r>
              <a:rPr sz="1000" spc="-15" dirty="0">
                <a:solidFill>
                  <a:srgbClr val="592B8A"/>
                </a:solidFill>
                <a:latin typeface="Verdana" panose="020B0604030504040204" pitchFamily="34" charset="0"/>
                <a:ea typeface="Verdana" panose="020B0604030504040204" pitchFamily="34" charset="0"/>
                <a:cs typeface="Calibri"/>
              </a:rPr>
              <a:t> </a:t>
            </a:r>
            <a:r>
              <a:rPr sz="1000" dirty="0">
                <a:solidFill>
                  <a:srgbClr val="592B8A"/>
                </a:solidFill>
                <a:latin typeface="Verdana" panose="020B0604030504040204" pitchFamily="34" charset="0"/>
                <a:ea typeface="Verdana" panose="020B0604030504040204" pitchFamily="34" charset="0"/>
                <a:cs typeface="Calibri"/>
              </a:rPr>
              <a:t>2</a:t>
            </a:r>
            <a:r>
              <a:rPr sz="900" baseline="27777" dirty="0">
                <a:solidFill>
                  <a:srgbClr val="592B8A"/>
                </a:solidFill>
                <a:latin typeface="Verdana" panose="020B0604030504040204" pitchFamily="34" charset="0"/>
                <a:ea typeface="Verdana" panose="020B0604030504040204" pitchFamily="34" charset="0"/>
                <a:cs typeface="Calibri"/>
              </a:rPr>
              <a:t>nd</a:t>
            </a:r>
            <a:r>
              <a:rPr sz="900" spc="157" baseline="27777" dirty="0">
                <a:solidFill>
                  <a:srgbClr val="592B8A"/>
                </a:solidFill>
                <a:latin typeface="Verdana" panose="020B0604030504040204" pitchFamily="34" charset="0"/>
                <a:ea typeface="Verdana" panose="020B0604030504040204" pitchFamily="34" charset="0"/>
                <a:cs typeface="Calibri"/>
              </a:rPr>
              <a:t> </a:t>
            </a:r>
            <a:r>
              <a:rPr sz="1000" spc="-20" dirty="0">
                <a:solidFill>
                  <a:srgbClr val="592B8A"/>
                </a:solidFill>
                <a:latin typeface="Verdana" panose="020B0604030504040204" pitchFamily="34" charset="0"/>
                <a:ea typeface="Verdana" panose="020B0604030504040204" pitchFamily="34" charset="0"/>
                <a:cs typeface="Calibri"/>
              </a:rPr>
              <a:t>term]</a:t>
            </a:r>
            <a:endParaRPr sz="1000" dirty="0">
              <a:solidFill>
                <a:srgbClr val="592B8A"/>
              </a:solidFill>
              <a:latin typeface="Verdana" panose="020B0604030504040204" pitchFamily="34" charset="0"/>
              <a:ea typeface="Verdana" panose="020B0604030504040204" pitchFamily="34" charset="0"/>
              <a:cs typeface="Calibri"/>
            </a:endParaRPr>
          </a:p>
          <a:p>
            <a:pPr marL="266065" indent="-227965">
              <a:lnSpc>
                <a:spcPct val="100000"/>
              </a:lnSpc>
              <a:spcBef>
                <a:spcPts val="470"/>
              </a:spcBef>
              <a:buFont typeface="Arial"/>
              <a:buChar char="•"/>
              <a:tabLst>
                <a:tab pos="266065" algn="l"/>
              </a:tabLst>
            </a:pPr>
            <a:r>
              <a:rPr sz="1000" dirty="0">
                <a:solidFill>
                  <a:srgbClr val="592B8A"/>
                </a:solidFill>
                <a:latin typeface="Verdana" panose="020B0604030504040204" pitchFamily="34" charset="0"/>
                <a:ea typeface="Verdana" panose="020B0604030504040204" pitchFamily="34" charset="0"/>
                <a:cs typeface="Calibri"/>
              </a:rPr>
              <a:t>Craig</a:t>
            </a:r>
            <a:r>
              <a:rPr sz="1000" spc="-20" dirty="0">
                <a:solidFill>
                  <a:srgbClr val="592B8A"/>
                </a:solidFill>
                <a:latin typeface="Verdana" panose="020B0604030504040204" pitchFamily="34" charset="0"/>
                <a:ea typeface="Verdana" panose="020B0604030504040204" pitchFamily="34" charset="0"/>
                <a:cs typeface="Calibri"/>
              </a:rPr>
              <a:t> </a:t>
            </a:r>
            <a:r>
              <a:rPr sz="1000" dirty="0" err="1">
                <a:solidFill>
                  <a:srgbClr val="592B8A"/>
                </a:solidFill>
                <a:latin typeface="Verdana" panose="020B0604030504040204" pitchFamily="34" charset="0"/>
                <a:ea typeface="Verdana" panose="020B0604030504040204" pitchFamily="34" charset="0"/>
                <a:cs typeface="Calibri"/>
              </a:rPr>
              <a:t>Litman</a:t>
            </a:r>
            <a:r>
              <a:rPr sz="1000" spc="-40" dirty="0">
                <a:solidFill>
                  <a:srgbClr val="592B8A"/>
                </a:solidFill>
                <a:latin typeface="Verdana" panose="020B0604030504040204" pitchFamily="34" charset="0"/>
                <a:ea typeface="Verdana" panose="020B0604030504040204" pitchFamily="34" charset="0"/>
                <a:cs typeface="Calibri"/>
              </a:rPr>
              <a:t> </a:t>
            </a:r>
            <a:r>
              <a:rPr sz="1000" dirty="0">
                <a:solidFill>
                  <a:srgbClr val="592B8A"/>
                </a:solidFill>
                <a:latin typeface="Verdana" panose="020B0604030504040204" pitchFamily="34" charset="0"/>
                <a:ea typeface="Verdana" panose="020B0604030504040204" pitchFamily="34" charset="0"/>
                <a:cs typeface="Calibri"/>
              </a:rPr>
              <a:t>[term</a:t>
            </a:r>
            <a:r>
              <a:rPr sz="1000" spc="-5" dirty="0">
                <a:solidFill>
                  <a:srgbClr val="592B8A"/>
                </a:solidFill>
                <a:latin typeface="Verdana" panose="020B0604030504040204" pitchFamily="34" charset="0"/>
                <a:ea typeface="Verdana" panose="020B0604030504040204" pitchFamily="34" charset="0"/>
                <a:cs typeface="Calibri"/>
              </a:rPr>
              <a:t> </a:t>
            </a:r>
            <a:r>
              <a:rPr sz="1000" dirty="0">
                <a:solidFill>
                  <a:srgbClr val="592B8A"/>
                </a:solidFill>
                <a:latin typeface="Verdana" panose="020B0604030504040204" pitchFamily="34" charset="0"/>
                <a:ea typeface="Verdana" panose="020B0604030504040204" pitchFamily="34" charset="0"/>
                <a:cs typeface="Calibri"/>
              </a:rPr>
              <a:t>ends</a:t>
            </a:r>
            <a:r>
              <a:rPr sz="1000" spc="-25" dirty="0">
                <a:solidFill>
                  <a:srgbClr val="592B8A"/>
                </a:solidFill>
                <a:latin typeface="Verdana" panose="020B0604030504040204" pitchFamily="34" charset="0"/>
                <a:ea typeface="Verdana" panose="020B0604030504040204" pitchFamily="34" charset="0"/>
                <a:cs typeface="Calibri"/>
              </a:rPr>
              <a:t> </a:t>
            </a:r>
            <a:r>
              <a:rPr sz="1000" dirty="0">
                <a:solidFill>
                  <a:srgbClr val="592B8A"/>
                </a:solidFill>
                <a:latin typeface="Verdana" panose="020B0604030504040204" pitchFamily="34" charset="0"/>
                <a:ea typeface="Verdana" panose="020B0604030504040204" pitchFamily="34" charset="0"/>
                <a:cs typeface="Calibri"/>
              </a:rPr>
              <a:t>Oct</a:t>
            </a:r>
            <a:r>
              <a:rPr sz="1000" spc="-10" dirty="0">
                <a:solidFill>
                  <a:srgbClr val="592B8A"/>
                </a:solidFill>
                <a:latin typeface="Verdana" panose="020B0604030504040204" pitchFamily="34" charset="0"/>
                <a:ea typeface="Verdana" panose="020B0604030504040204" pitchFamily="34" charset="0"/>
                <a:cs typeface="Calibri"/>
              </a:rPr>
              <a:t> </a:t>
            </a:r>
            <a:r>
              <a:rPr sz="1000" dirty="0">
                <a:solidFill>
                  <a:srgbClr val="592B8A"/>
                </a:solidFill>
                <a:latin typeface="Verdana" panose="020B0604030504040204" pitchFamily="34" charset="0"/>
                <a:ea typeface="Verdana" panose="020B0604030504040204" pitchFamily="34" charset="0"/>
                <a:cs typeface="Calibri"/>
              </a:rPr>
              <a:t>26,</a:t>
            </a:r>
            <a:r>
              <a:rPr sz="1000" spc="-10" dirty="0">
                <a:solidFill>
                  <a:srgbClr val="592B8A"/>
                </a:solidFill>
                <a:latin typeface="Verdana" panose="020B0604030504040204" pitchFamily="34" charset="0"/>
                <a:ea typeface="Verdana" panose="020B0604030504040204" pitchFamily="34" charset="0"/>
                <a:cs typeface="Calibri"/>
              </a:rPr>
              <a:t> </a:t>
            </a:r>
            <a:r>
              <a:rPr sz="1000" dirty="0">
                <a:solidFill>
                  <a:srgbClr val="592B8A"/>
                </a:solidFill>
                <a:latin typeface="Verdana" panose="020B0604030504040204" pitchFamily="34" charset="0"/>
                <a:ea typeface="Verdana" panose="020B0604030504040204" pitchFamily="34" charset="0"/>
                <a:cs typeface="Calibri"/>
              </a:rPr>
              <a:t>2</a:t>
            </a:r>
            <a:r>
              <a:rPr sz="900" baseline="27777" dirty="0">
                <a:solidFill>
                  <a:srgbClr val="592B8A"/>
                </a:solidFill>
                <a:latin typeface="Verdana" panose="020B0604030504040204" pitchFamily="34" charset="0"/>
                <a:ea typeface="Verdana" panose="020B0604030504040204" pitchFamily="34" charset="0"/>
                <a:cs typeface="Calibri"/>
              </a:rPr>
              <a:t>nd</a:t>
            </a:r>
            <a:r>
              <a:rPr sz="900" spc="135" baseline="27777" dirty="0">
                <a:solidFill>
                  <a:srgbClr val="592B8A"/>
                </a:solidFill>
                <a:latin typeface="Verdana" panose="020B0604030504040204" pitchFamily="34" charset="0"/>
                <a:ea typeface="Verdana" panose="020B0604030504040204" pitchFamily="34" charset="0"/>
                <a:cs typeface="Calibri"/>
              </a:rPr>
              <a:t> </a:t>
            </a:r>
            <a:r>
              <a:rPr sz="1000" spc="-20" dirty="0">
                <a:solidFill>
                  <a:srgbClr val="592B8A"/>
                </a:solidFill>
                <a:latin typeface="Verdana" panose="020B0604030504040204" pitchFamily="34" charset="0"/>
                <a:ea typeface="Verdana" panose="020B0604030504040204" pitchFamily="34" charset="0"/>
                <a:cs typeface="Calibri"/>
              </a:rPr>
              <a:t>term]</a:t>
            </a:r>
            <a:endParaRPr sz="1000" dirty="0">
              <a:solidFill>
                <a:srgbClr val="592B8A"/>
              </a:solidFill>
              <a:latin typeface="Verdana" panose="020B0604030504040204" pitchFamily="34" charset="0"/>
              <a:ea typeface="Verdana" panose="020B0604030504040204" pitchFamily="34" charset="0"/>
              <a:cs typeface="Calibri"/>
            </a:endParaRPr>
          </a:p>
          <a:p>
            <a:pPr marL="266065" indent="-227965">
              <a:lnSpc>
                <a:spcPct val="100000"/>
              </a:lnSpc>
              <a:spcBef>
                <a:spcPts val="505"/>
              </a:spcBef>
              <a:buFont typeface="Arial"/>
              <a:buChar char="•"/>
              <a:tabLst>
                <a:tab pos="266065" algn="l"/>
              </a:tabLst>
            </a:pPr>
            <a:r>
              <a:rPr sz="1000" dirty="0">
                <a:solidFill>
                  <a:srgbClr val="592B8A"/>
                </a:solidFill>
                <a:latin typeface="Verdana" panose="020B0604030504040204" pitchFamily="34" charset="0"/>
                <a:ea typeface="Verdana" panose="020B0604030504040204" pitchFamily="34" charset="0"/>
                <a:cs typeface="Calibri"/>
              </a:rPr>
              <a:t>Dan</a:t>
            </a:r>
            <a:r>
              <a:rPr sz="1000" spc="-25" dirty="0">
                <a:solidFill>
                  <a:srgbClr val="592B8A"/>
                </a:solidFill>
                <a:latin typeface="Verdana" panose="020B0604030504040204" pitchFamily="34" charset="0"/>
                <a:ea typeface="Verdana" panose="020B0604030504040204" pitchFamily="34" charset="0"/>
                <a:cs typeface="Calibri"/>
              </a:rPr>
              <a:t> </a:t>
            </a:r>
            <a:r>
              <a:rPr sz="1000" dirty="0">
                <a:solidFill>
                  <a:srgbClr val="592B8A"/>
                </a:solidFill>
                <a:latin typeface="Verdana" panose="020B0604030504040204" pitchFamily="34" charset="0"/>
                <a:ea typeface="Verdana" panose="020B0604030504040204" pitchFamily="34" charset="0"/>
                <a:cs typeface="Calibri"/>
              </a:rPr>
              <a:t>Garvin</a:t>
            </a:r>
            <a:r>
              <a:rPr sz="1000" spc="-20" dirty="0">
                <a:solidFill>
                  <a:srgbClr val="592B8A"/>
                </a:solidFill>
                <a:latin typeface="Verdana" panose="020B0604030504040204" pitchFamily="34" charset="0"/>
                <a:ea typeface="Verdana" panose="020B0604030504040204" pitchFamily="34" charset="0"/>
                <a:cs typeface="Calibri"/>
              </a:rPr>
              <a:t> </a:t>
            </a:r>
            <a:r>
              <a:rPr sz="1000" dirty="0">
                <a:solidFill>
                  <a:srgbClr val="592B8A"/>
                </a:solidFill>
                <a:latin typeface="Verdana" panose="020B0604030504040204" pitchFamily="34" charset="0"/>
                <a:ea typeface="Verdana" panose="020B0604030504040204" pitchFamily="34" charset="0"/>
                <a:cs typeface="Calibri"/>
              </a:rPr>
              <a:t>[terms</a:t>
            </a:r>
            <a:r>
              <a:rPr sz="1000" spc="-35" dirty="0">
                <a:solidFill>
                  <a:srgbClr val="592B8A"/>
                </a:solidFill>
                <a:latin typeface="Verdana" panose="020B0604030504040204" pitchFamily="34" charset="0"/>
                <a:ea typeface="Verdana" panose="020B0604030504040204" pitchFamily="34" charset="0"/>
                <a:cs typeface="Calibri"/>
              </a:rPr>
              <a:t> </a:t>
            </a:r>
            <a:r>
              <a:rPr sz="1000" dirty="0">
                <a:solidFill>
                  <a:srgbClr val="592B8A"/>
                </a:solidFill>
                <a:latin typeface="Verdana" panose="020B0604030504040204" pitchFamily="34" charset="0"/>
                <a:ea typeface="Verdana" panose="020B0604030504040204" pitchFamily="34" charset="0"/>
                <a:cs typeface="Calibri"/>
              </a:rPr>
              <a:t>ends</a:t>
            </a:r>
            <a:r>
              <a:rPr sz="1000" spc="-15" dirty="0">
                <a:solidFill>
                  <a:srgbClr val="592B8A"/>
                </a:solidFill>
                <a:latin typeface="Verdana" panose="020B0604030504040204" pitchFamily="34" charset="0"/>
                <a:ea typeface="Verdana" panose="020B0604030504040204" pitchFamily="34" charset="0"/>
                <a:cs typeface="Calibri"/>
              </a:rPr>
              <a:t> </a:t>
            </a:r>
            <a:r>
              <a:rPr sz="1000" dirty="0">
                <a:solidFill>
                  <a:srgbClr val="592B8A"/>
                </a:solidFill>
                <a:latin typeface="Verdana" panose="020B0604030504040204" pitchFamily="34" charset="0"/>
                <a:ea typeface="Verdana" panose="020B0604030504040204" pitchFamily="34" charset="0"/>
                <a:cs typeface="Calibri"/>
              </a:rPr>
              <a:t>Oct</a:t>
            </a:r>
            <a:r>
              <a:rPr sz="1000" spc="-30" dirty="0">
                <a:solidFill>
                  <a:srgbClr val="592B8A"/>
                </a:solidFill>
                <a:latin typeface="Verdana" panose="020B0604030504040204" pitchFamily="34" charset="0"/>
                <a:ea typeface="Verdana" panose="020B0604030504040204" pitchFamily="34" charset="0"/>
                <a:cs typeface="Calibri"/>
              </a:rPr>
              <a:t> </a:t>
            </a:r>
            <a:r>
              <a:rPr sz="1000" spc="-25" dirty="0">
                <a:solidFill>
                  <a:srgbClr val="592B8A"/>
                </a:solidFill>
                <a:latin typeface="Verdana" panose="020B0604030504040204" pitchFamily="34" charset="0"/>
                <a:ea typeface="Verdana" panose="020B0604030504040204" pitchFamily="34" charset="0"/>
                <a:cs typeface="Calibri"/>
              </a:rPr>
              <a:t>25]</a:t>
            </a:r>
            <a:endParaRPr sz="1000" dirty="0">
              <a:solidFill>
                <a:srgbClr val="592B8A"/>
              </a:solidFill>
              <a:latin typeface="Verdana" panose="020B0604030504040204" pitchFamily="34" charset="0"/>
              <a:ea typeface="Verdana" panose="020B0604030504040204" pitchFamily="34" charset="0"/>
              <a:cs typeface="Calibri"/>
            </a:endParaRPr>
          </a:p>
        </p:txBody>
      </p:sp>
      <p:sp>
        <p:nvSpPr>
          <p:cNvPr id="6" name="object 5">
            <a:extLst>
              <a:ext uri="{FF2B5EF4-FFF2-40B4-BE49-F238E27FC236}">
                <a16:creationId xmlns:a16="http://schemas.microsoft.com/office/drawing/2014/main" id="{7841BBF9-5616-F499-5938-8B39598292F8}"/>
              </a:ext>
            </a:extLst>
          </p:cNvPr>
          <p:cNvSpPr txBox="1"/>
          <p:nvPr/>
        </p:nvSpPr>
        <p:spPr>
          <a:xfrm>
            <a:off x="5383008" y="2617882"/>
            <a:ext cx="6529678" cy="821379"/>
          </a:xfrm>
          <a:prstGeom prst="rect">
            <a:avLst/>
          </a:prstGeom>
        </p:spPr>
        <p:txBody>
          <a:bodyPr vert="horz" wrap="square" lIns="0" tIns="13335" rIns="0" bIns="0" rtlCol="0">
            <a:spAutoFit/>
          </a:bodyPr>
          <a:lstStyle/>
          <a:p>
            <a:pPr marL="168910" indent="-130810">
              <a:lnSpc>
                <a:spcPct val="100000"/>
              </a:lnSpc>
              <a:spcBef>
                <a:spcPts val="105"/>
              </a:spcBef>
              <a:buSzPct val="145454"/>
              <a:buFont typeface="Calibri"/>
              <a:buChar char="∙"/>
              <a:tabLst>
                <a:tab pos="168910" algn="l"/>
              </a:tabLst>
            </a:pPr>
            <a:r>
              <a:rPr sz="1000">
                <a:solidFill>
                  <a:srgbClr val="592B8A"/>
                </a:solidFill>
                <a:latin typeface="Verdana" panose="020B0604030504040204" pitchFamily="34" charset="0"/>
                <a:ea typeface="Verdana" panose="020B0604030504040204" pitchFamily="34" charset="0"/>
                <a:cs typeface="Calibri"/>
              </a:rPr>
              <a:t>Sean</a:t>
            </a:r>
            <a:r>
              <a:rPr sz="1000" spc="-20">
                <a:solidFill>
                  <a:srgbClr val="592B8A"/>
                </a:solidFill>
                <a:latin typeface="Verdana" panose="020B0604030504040204" pitchFamily="34" charset="0"/>
                <a:ea typeface="Verdana" panose="020B0604030504040204" pitchFamily="34" charset="0"/>
                <a:cs typeface="Calibri"/>
              </a:rPr>
              <a:t> </a:t>
            </a:r>
            <a:r>
              <a:rPr sz="1000">
                <a:solidFill>
                  <a:srgbClr val="592B8A"/>
                </a:solidFill>
                <a:latin typeface="Verdana" panose="020B0604030504040204" pitchFamily="34" charset="0"/>
                <a:ea typeface="Verdana" panose="020B0604030504040204" pitchFamily="34" charset="0"/>
                <a:cs typeface="Calibri"/>
              </a:rPr>
              <a:t>Daoud</a:t>
            </a:r>
            <a:r>
              <a:rPr sz="1000" spc="-30">
                <a:solidFill>
                  <a:srgbClr val="592B8A"/>
                </a:solidFill>
                <a:latin typeface="Verdana" panose="020B0604030504040204" pitchFamily="34" charset="0"/>
                <a:ea typeface="Verdana" panose="020B0604030504040204" pitchFamily="34" charset="0"/>
                <a:cs typeface="Calibri"/>
              </a:rPr>
              <a:t> </a:t>
            </a:r>
            <a:r>
              <a:rPr sz="1000">
                <a:solidFill>
                  <a:srgbClr val="592B8A"/>
                </a:solidFill>
                <a:latin typeface="Verdana" panose="020B0604030504040204" pitchFamily="34" charset="0"/>
                <a:ea typeface="Verdana" panose="020B0604030504040204" pitchFamily="34" charset="0"/>
                <a:cs typeface="Calibri"/>
              </a:rPr>
              <a:t>[term</a:t>
            </a:r>
            <a:r>
              <a:rPr sz="1000" spc="-20">
                <a:solidFill>
                  <a:srgbClr val="592B8A"/>
                </a:solidFill>
                <a:latin typeface="Verdana" panose="020B0604030504040204" pitchFamily="34" charset="0"/>
                <a:ea typeface="Verdana" panose="020B0604030504040204" pitchFamily="34" charset="0"/>
                <a:cs typeface="Calibri"/>
              </a:rPr>
              <a:t> </a:t>
            </a:r>
            <a:r>
              <a:rPr sz="1000">
                <a:solidFill>
                  <a:srgbClr val="592B8A"/>
                </a:solidFill>
                <a:latin typeface="Verdana" panose="020B0604030504040204" pitchFamily="34" charset="0"/>
                <a:ea typeface="Verdana" panose="020B0604030504040204" pitchFamily="34" charset="0"/>
                <a:cs typeface="Calibri"/>
              </a:rPr>
              <a:t>ends</a:t>
            </a:r>
            <a:r>
              <a:rPr sz="1000" spc="-15">
                <a:solidFill>
                  <a:srgbClr val="592B8A"/>
                </a:solidFill>
                <a:latin typeface="Verdana" panose="020B0604030504040204" pitchFamily="34" charset="0"/>
                <a:ea typeface="Verdana" panose="020B0604030504040204" pitchFamily="34" charset="0"/>
                <a:cs typeface="Calibri"/>
              </a:rPr>
              <a:t> </a:t>
            </a:r>
            <a:r>
              <a:rPr sz="1000">
                <a:solidFill>
                  <a:srgbClr val="592B8A"/>
                </a:solidFill>
                <a:latin typeface="Verdana" panose="020B0604030504040204" pitchFamily="34" charset="0"/>
                <a:ea typeface="Verdana" panose="020B0604030504040204" pitchFamily="34" charset="0"/>
                <a:cs typeface="Calibri"/>
              </a:rPr>
              <a:t>Oct</a:t>
            </a:r>
            <a:r>
              <a:rPr sz="1000" spc="-20">
                <a:solidFill>
                  <a:srgbClr val="592B8A"/>
                </a:solidFill>
                <a:latin typeface="Verdana" panose="020B0604030504040204" pitchFamily="34" charset="0"/>
                <a:ea typeface="Verdana" panose="020B0604030504040204" pitchFamily="34" charset="0"/>
                <a:cs typeface="Calibri"/>
              </a:rPr>
              <a:t> </a:t>
            </a:r>
            <a:r>
              <a:rPr sz="1000">
                <a:solidFill>
                  <a:srgbClr val="592B8A"/>
                </a:solidFill>
                <a:latin typeface="Verdana" panose="020B0604030504040204" pitchFamily="34" charset="0"/>
                <a:ea typeface="Verdana" panose="020B0604030504040204" pitchFamily="34" charset="0"/>
                <a:cs typeface="Calibri"/>
              </a:rPr>
              <a:t>24,</a:t>
            </a:r>
            <a:r>
              <a:rPr sz="1000" spc="-5">
                <a:solidFill>
                  <a:srgbClr val="592B8A"/>
                </a:solidFill>
                <a:latin typeface="Verdana" panose="020B0604030504040204" pitchFamily="34" charset="0"/>
                <a:ea typeface="Verdana" panose="020B0604030504040204" pitchFamily="34" charset="0"/>
                <a:cs typeface="Calibri"/>
              </a:rPr>
              <a:t> </a:t>
            </a:r>
            <a:r>
              <a:rPr sz="1000">
                <a:solidFill>
                  <a:srgbClr val="592B8A"/>
                </a:solidFill>
                <a:latin typeface="Verdana" panose="020B0604030504040204" pitchFamily="34" charset="0"/>
                <a:ea typeface="Verdana" panose="020B0604030504040204" pitchFamily="34" charset="0"/>
                <a:cs typeface="Calibri"/>
              </a:rPr>
              <a:t>1</a:t>
            </a:r>
            <a:r>
              <a:rPr sz="900" baseline="27777">
                <a:solidFill>
                  <a:srgbClr val="592B8A"/>
                </a:solidFill>
                <a:latin typeface="Verdana" panose="020B0604030504040204" pitchFamily="34" charset="0"/>
                <a:ea typeface="Verdana" panose="020B0604030504040204" pitchFamily="34" charset="0"/>
                <a:cs typeface="Calibri"/>
              </a:rPr>
              <a:t>st</a:t>
            </a:r>
            <a:r>
              <a:rPr sz="900" spc="127" baseline="27777">
                <a:solidFill>
                  <a:srgbClr val="592B8A"/>
                </a:solidFill>
                <a:latin typeface="Verdana" panose="020B0604030504040204" pitchFamily="34" charset="0"/>
                <a:ea typeface="Verdana" panose="020B0604030504040204" pitchFamily="34" charset="0"/>
                <a:cs typeface="Calibri"/>
              </a:rPr>
              <a:t> </a:t>
            </a:r>
            <a:r>
              <a:rPr sz="1000" spc="-20">
                <a:solidFill>
                  <a:srgbClr val="592B8A"/>
                </a:solidFill>
                <a:latin typeface="Verdana" panose="020B0604030504040204" pitchFamily="34" charset="0"/>
                <a:ea typeface="Verdana" panose="020B0604030504040204" pitchFamily="34" charset="0"/>
                <a:cs typeface="Calibri"/>
              </a:rPr>
              <a:t>term]</a:t>
            </a:r>
            <a:endParaRPr sz="1000">
              <a:solidFill>
                <a:srgbClr val="592B8A"/>
              </a:solidFill>
              <a:latin typeface="Verdana" panose="020B0604030504040204" pitchFamily="34" charset="0"/>
              <a:ea typeface="Verdana" panose="020B0604030504040204" pitchFamily="34" charset="0"/>
              <a:cs typeface="Calibri"/>
            </a:endParaRPr>
          </a:p>
          <a:p>
            <a:pPr marL="174625" indent="-136525">
              <a:lnSpc>
                <a:spcPct val="100000"/>
              </a:lnSpc>
              <a:spcBef>
                <a:spcPts val="465"/>
              </a:spcBef>
              <a:buSzPct val="136363"/>
              <a:buFont typeface="Calibri"/>
              <a:buChar char="∙"/>
              <a:tabLst>
                <a:tab pos="174625" algn="l"/>
              </a:tabLst>
            </a:pPr>
            <a:r>
              <a:rPr sz="1000">
                <a:solidFill>
                  <a:srgbClr val="592B8A"/>
                </a:solidFill>
                <a:latin typeface="Verdana" panose="020B0604030504040204" pitchFamily="34" charset="0"/>
                <a:ea typeface="Verdana" panose="020B0604030504040204" pitchFamily="34" charset="0"/>
                <a:cs typeface="Calibri"/>
              </a:rPr>
              <a:t>Mark</a:t>
            </a:r>
            <a:r>
              <a:rPr sz="1000" spc="-25">
                <a:solidFill>
                  <a:srgbClr val="592B8A"/>
                </a:solidFill>
                <a:latin typeface="Verdana" panose="020B0604030504040204" pitchFamily="34" charset="0"/>
                <a:ea typeface="Verdana" panose="020B0604030504040204" pitchFamily="34" charset="0"/>
                <a:cs typeface="Calibri"/>
              </a:rPr>
              <a:t> </a:t>
            </a:r>
            <a:r>
              <a:rPr sz="1000">
                <a:solidFill>
                  <a:srgbClr val="592B8A"/>
                </a:solidFill>
                <a:latin typeface="Verdana" panose="020B0604030504040204" pitchFamily="34" charset="0"/>
                <a:ea typeface="Verdana" panose="020B0604030504040204" pitchFamily="34" charset="0"/>
                <a:cs typeface="Calibri"/>
              </a:rPr>
              <a:t>Weintraub</a:t>
            </a:r>
            <a:r>
              <a:rPr sz="1000" spc="-30">
                <a:solidFill>
                  <a:srgbClr val="592B8A"/>
                </a:solidFill>
                <a:latin typeface="Verdana" panose="020B0604030504040204" pitchFamily="34" charset="0"/>
                <a:ea typeface="Verdana" panose="020B0604030504040204" pitchFamily="34" charset="0"/>
                <a:cs typeface="Calibri"/>
              </a:rPr>
              <a:t> </a:t>
            </a:r>
            <a:r>
              <a:rPr sz="1000">
                <a:solidFill>
                  <a:srgbClr val="592B8A"/>
                </a:solidFill>
                <a:latin typeface="Verdana" panose="020B0604030504040204" pitchFamily="34" charset="0"/>
                <a:ea typeface="Verdana" panose="020B0604030504040204" pitchFamily="34" charset="0"/>
                <a:cs typeface="Calibri"/>
              </a:rPr>
              <a:t>[term</a:t>
            </a:r>
            <a:r>
              <a:rPr sz="1000" spc="-15">
                <a:solidFill>
                  <a:srgbClr val="592B8A"/>
                </a:solidFill>
                <a:latin typeface="Verdana" panose="020B0604030504040204" pitchFamily="34" charset="0"/>
                <a:ea typeface="Verdana" panose="020B0604030504040204" pitchFamily="34" charset="0"/>
                <a:cs typeface="Calibri"/>
              </a:rPr>
              <a:t> </a:t>
            </a:r>
            <a:r>
              <a:rPr sz="1000">
                <a:solidFill>
                  <a:srgbClr val="592B8A"/>
                </a:solidFill>
                <a:latin typeface="Verdana" panose="020B0604030504040204" pitchFamily="34" charset="0"/>
                <a:ea typeface="Verdana" panose="020B0604030504040204" pitchFamily="34" charset="0"/>
                <a:cs typeface="Calibri"/>
              </a:rPr>
              <a:t>ends</a:t>
            </a:r>
            <a:r>
              <a:rPr sz="1000" spc="-15">
                <a:solidFill>
                  <a:srgbClr val="592B8A"/>
                </a:solidFill>
                <a:latin typeface="Verdana" panose="020B0604030504040204" pitchFamily="34" charset="0"/>
                <a:ea typeface="Verdana" panose="020B0604030504040204" pitchFamily="34" charset="0"/>
                <a:cs typeface="Calibri"/>
              </a:rPr>
              <a:t> </a:t>
            </a:r>
            <a:r>
              <a:rPr sz="1000">
                <a:solidFill>
                  <a:srgbClr val="592B8A"/>
                </a:solidFill>
                <a:latin typeface="Verdana" panose="020B0604030504040204" pitchFamily="34" charset="0"/>
                <a:ea typeface="Verdana" panose="020B0604030504040204" pitchFamily="34" charset="0"/>
                <a:cs typeface="Calibri"/>
              </a:rPr>
              <a:t>Oct</a:t>
            </a:r>
            <a:r>
              <a:rPr sz="1000" spc="-20">
                <a:solidFill>
                  <a:srgbClr val="592B8A"/>
                </a:solidFill>
                <a:latin typeface="Verdana" panose="020B0604030504040204" pitchFamily="34" charset="0"/>
                <a:ea typeface="Verdana" panose="020B0604030504040204" pitchFamily="34" charset="0"/>
                <a:cs typeface="Calibri"/>
              </a:rPr>
              <a:t> </a:t>
            </a:r>
            <a:r>
              <a:rPr sz="1000">
                <a:solidFill>
                  <a:srgbClr val="592B8A"/>
                </a:solidFill>
                <a:latin typeface="Verdana" panose="020B0604030504040204" pitchFamily="34" charset="0"/>
                <a:ea typeface="Verdana" panose="020B0604030504040204" pitchFamily="34" charset="0"/>
                <a:cs typeface="Calibri"/>
              </a:rPr>
              <a:t>26,</a:t>
            </a:r>
            <a:r>
              <a:rPr sz="1000" spc="-5">
                <a:solidFill>
                  <a:srgbClr val="592B8A"/>
                </a:solidFill>
                <a:latin typeface="Verdana" panose="020B0604030504040204" pitchFamily="34" charset="0"/>
                <a:ea typeface="Verdana" panose="020B0604030504040204" pitchFamily="34" charset="0"/>
                <a:cs typeface="Calibri"/>
              </a:rPr>
              <a:t> </a:t>
            </a:r>
            <a:r>
              <a:rPr sz="1000">
                <a:solidFill>
                  <a:srgbClr val="592B8A"/>
                </a:solidFill>
                <a:latin typeface="Verdana" panose="020B0604030504040204" pitchFamily="34" charset="0"/>
                <a:ea typeface="Verdana" panose="020B0604030504040204" pitchFamily="34" charset="0"/>
                <a:cs typeface="Calibri"/>
              </a:rPr>
              <a:t>2</a:t>
            </a:r>
            <a:r>
              <a:rPr sz="900" baseline="27777">
                <a:solidFill>
                  <a:srgbClr val="592B8A"/>
                </a:solidFill>
                <a:latin typeface="Verdana" panose="020B0604030504040204" pitchFamily="34" charset="0"/>
                <a:ea typeface="Verdana" panose="020B0604030504040204" pitchFamily="34" charset="0"/>
                <a:cs typeface="Calibri"/>
              </a:rPr>
              <a:t>nd</a:t>
            </a:r>
            <a:r>
              <a:rPr sz="900" spc="127" baseline="27777">
                <a:solidFill>
                  <a:srgbClr val="592B8A"/>
                </a:solidFill>
                <a:latin typeface="Verdana" panose="020B0604030504040204" pitchFamily="34" charset="0"/>
                <a:ea typeface="Verdana" panose="020B0604030504040204" pitchFamily="34" charset="0"/>
                <a:cs typeface="Calibri"/>
              </a:rPr>
              <a:t> </a:t>
            </a:r>
            <a:r>
              <a:rPr sz="1000" spc="-20">
                <a:solidFill>
                  <a:srgbClr val="592B8A"/>
                </a:solidFill>
                <a:latin typeface="Verdana" panose="020B0604030504040204" pitchFamily="34" charset="0"/>
                <a:ea typeface="Verdana" panose="020B0604030504040204" pitchFamily="34" charset="0"/>
                <a:cs typeface="Calibri"/>
              </a:rPr>
              <a:t>term]</a:t>
            </a:r>
            <a:endParaRPr lang="en-US" sz="1000" spc="-20">
              <a:solidFill>
                <a:srgbClr val="592B8A"/>
              </a:solidFill>
              <a:latin typeface="Verdana" panose="020B0604030504040204" pitchFamily="34" charset="0"/>
              <a:ea typeface="Verdana" panose="020B0604030504040204" pitchFamily="34" charset="0"/>
              <a:cs typeface="Calibri"/>
            </a:endParaRPr>
          </a:p>
          <a:p>
            <a:pPr marL="174625" indent="-136525">
              <a:lnSpc>
                <a:spcPct val="100000"/>
              </a:lnSpc>
              <a:spcBef>
                <a:spcPts val="465"/>
              </a:spcBef>
              <a:buSzPct val="136363"/>
              <a:buFont typeface="Calibri"/>
              <a:buChar char="∙"/>
              <a:tabLst>
                <a:tab pos="174625" algn="l"/>
              </a:tabLst>
            </a:pPr>
            <a:r>
              <a:rPr lang="en-US" sz="1000" spc="-20">
                <a:solidFill>
                  <a:srgbClr val="592B8A"/>
                </a:solidFill>
                <a:latin typeface="Verdana" panose="020B0604030504040204" pitchFamily="34" charset="0"/>
                <a:ea typeface="Verdana" panose="020B0604030504040204" pitchFamily="34" charset="0"/>
                <a:cs typeface="Calibri"/>
              </a:rPr>
              <a:t>Brian Henesey [term ends April 26]</a:t>
            </a:r>
            <a:endParaRPr sz="1000">
              <a:solidFill>
                <a:srgbClr val="592B8A"/>
              </a:solidFill>
              <a:latin typeface="Verdana" panose="020B0604030504040204" pitchFamily="34" charset="0"/>
              <a:ea typeface="Verdana" panose="020B0604030504040204" pitchFamily="34" charset="0"/>
              <a:cs typeface="Calibri"/>
            </a:endParaRPr>
          </a:p>
          <a:p>
            <a:pPr marL="38100">
              <a:lnSpc>
                <a:spcPct val="100000"/>
              </a:lnSpc>
              <a:spcBef>
                <a:spcPts val="505"/>
              </a:spcBef>
              <a:buSzPct val="145454"/>
              <a:tabLst>
                <a:tab pos="218440" algn="l"/>
              </a:tabLst>
            </a:pPr>
            <a:endParaRPr sz="1000">
              <a:latin typeface="Verdana" panose="020B0604030504040204" pitchFamily="34" charset="0"/>
              <a:ea typeface="Verdana" panose="020B0604030504040204" pitchFamily="34" charset="0"/>
              <a:cs typeface="Calibri"/>
            </a:endParaRPr>
          </a:p>
        </p:txBody>
      </p:sp>
      <p:sp>
        <p:nvSpPr>
          <p:cNvPr id="7" name="object 6">
            <a:extLst>
              <a:ext uri="{FF2B5EF4-FFF2-40B4-BE49-F238E27FC236}">
                <a16:creationId xmlns:a16="http://schemas.microsoft.com/office/drawing/2014/main" id="{4C317479-34D8-C026-9C39-A85EA81F754E}"/>
              </a:ext>
            </a:extLst>
          </p:cNvPr>
          <p:cNvSpPr txBox="1"/>
          <p:nvPr/>
        </p:nvSpPr>
        <p:spPr>
          <a:xfrm>
            <a:off x="981823" y="3415801"/>
            <a:ext cx="1856078" cy="289823"/>
          </a:xfrm>
          <a:prstGeom prst="rect">
            <a:avLst/>
          </a:prstGeom>
        </p:spPr>
        <p:txBody>
          <a:bodyPr vert="horz" wrap="square" lIns="0" tIns="12700" rIns="0" bIns="0" rtlCol="0">
            <a:spAutoFit/>
          </a:bodyPr>
          <a:lstStyle/>
          <a:p>
            <a:pPr marL="12700">
              <a:lnSpc>
                <a:spcPct val="100000"/>
              </a:lnSpc>
              <a:spcBef>
                <a:spcPts val="100"/>
              </a:spcBef>
            </a:pPr>
            <a:r>
              <a:rPr b="1" spc="-10">
                <a:solidFill>
                  <a:srgbClr val="592B8A"/>
                </a:solidFill>
                <a:latin typeface="Verdana" panose="020B0604030504040204" pitchFamily="34" charset="0"/>
                <a:ea typeface="Verdana" panose="020B0604030504040204" pitchFamily="34" charset="0"/>
                <a:cs typeface="Calibri"/>
              </a:rPr>
              <a:t>Leadership</a:t>
            </a:r>
            <a:endParaRPr>
              <a:solidFill>
                <a:srgbClr val="592B8A"/>
              </a:solidFill>
              <a:latin typeface="Verdana" panose="020B0604030504040204" pitchFamily="34" charset="0"/>
              <a:ea typeface="Verdana" panose="020B0604030504040204" pitchFamily="34" charset="0"/>
              <a:cs typeface="Calibri"/>
            </a:endParaRPr>
          </a:p>
        </p:txBody>
      </p:sp>
      <p:sp>
        <p:nvSpPr>
          <p:cNvPr id="8" name="object 7">
            <a:extLst>
              <a:ext uri="{FF2B5EF4-FFF2-40B4-BE49-F238E27FC236}">
                <a16:creationId xmlns:a16="http://schemas.microsoft.com/office/drawing/2014/main" id="{17FB2AC6-C916-2033-7F80-2181022F6EFA}"/>
              </a:ext>
            </a:extLst>
          </p:cNvPr>
          <p:cNvSpPr txBox="1"/>
          <p:nvPr/>
        </p:nvSpPr>
        <p:spPr>
          <a:xfrm>
            <a:off x="1028205" y="3730504"/>
            <a:ext cx="9977120" cy="648896"/>
          </a:xfrm>
          <a:prstGeom prst="rect">
            <a:avLst/>
          </a:prstGeom>
        </p:spPr>
        <p:txBody>
          <a:bodyPr vert="horz" wrap="square" lIns="0" tIns="63500" rIns="0" bIns="0" rtlCol="0">
            <a:spAutoFit/>
          </a:bodyPr>
          <a:lstStyle/>
          <a:p>
            <a:pPr marL="241300" marR="5080" indent="-228600">
              <a:spcBef>
                <a:spcPts val="500"/>
              </a:spcBef>
              <a:buFont typeface="Arial"/>
              <a:buChar char="•"/>
              <a:tabLst>
                <a:tab pos="241300" algn="l"/>
              </a:tabLst>
            </a:pPr>
            <a:r>
              <a:rPr sz="1100" dirty="0">
                <a:solidFill>
                  <a:srgbClr val="592B8A"/>
                </a:solidFill>
                <a:latin typeface="Verdana" panose="020B0604030504040204" pitchFamily="34" charset="0"/>
                <a:ea typeface="Verdana" panose="020B0604030504040204" pitchFamily="34" charset="0"/>
                <a:cs typeface="Calibri"/>
              </a:rPr>
              <a:t>Mission:</a:t>
            </a:r>
            <a:r>
              <a:rPr sz="1100" spc="-4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to</a:t>
            </a:r>
            <a:r>
              <a:rPr sz="1100" spc="-2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make</a:t>
            </a:r>
            <a:r>
              <a:rPr sz="1100" spc="-2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nominations</a:t>
            </a:r>
            <a:r>
              <a:rPr sz="1100" spc="-4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for</a:t>
            </a:r>
            <a:r>
              <a:rPr sz="1100" spc="-2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candidates</a:t>
            </a:r>
            <a:r>
              <a:rPr sz="1100" spc="-4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for</a:t>
            </a:r>
            <a:r>
              <a:rPr sz="1100" spc="-1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the</a:t>
            </a:r>
            <a:r>
              <a:rPr sz="1100" spc="-1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Board</a:t>
            </a:r>
            <a:r>
              <a:rPr sz="1100" spc="-3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of</a:t>
            </a:r>
            <a:r>
              <a:rPr sz="1100" spc="-2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Directors</a:t>
            </a:r>
            <a:r>
              <a:rPr sz="1100" spc="-4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and</a:t>
            </a:r>
            <a:r>
              <a:rPr sz="1100" spc="-2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the</a:t>
            </a:r>
            <a:r>
              <a:rPr sz="1100" spc="-1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Officers</a:t>
            </a:r>
            <a:r>
              <a:rPr sz="1100" spc="-3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of</a:t>
            </a:r>
            <a:r>
              <a:rPr sz="1100" spc="-2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the</a:t>
            </a:r>
            <a:r>
              <a:rPr sz="1100" spc="-1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Association,</a:t>
            </a:r>
            <a:r>
              <a:rPr sz="1100" spc="-4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identify</a:t>
            </a:r>
            <a:r>
              <a:rPr sz="1100" spc="-3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future</a:t>
            </a:r>
            <a:r>
              <a:rPr sz="1100" spc="-1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leaders</a:t>
            </a:r>
            <a:r>
              <a:rPr sz="1100" spc="-1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of</a:t>
            </a:r>
            <a:r>
              <a:rPr sz="1100" spc="-3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the</a:t>
            </a:r>
            <a:r>
              <a:rPr sz="1100" spc="-2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Association</a:t>
            </a:r>
            <a:r>
              <a:rPr sz="1100" spc="-4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and</a:t>
            </a:r>
            <a:r>
              <a:rPr sz="1100" spc="-2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provide</a:t>
            </a:r>
            <a:r>
              <a:rPr sz="1100" spc="-15" dirty="0">
                <a:solidFill>
                  <a:srgbClr val="592B8A"/>
                </a:solidFill>
                <a:latin typeface="Verdana" panose="020B0604030504040204" pitchFamily="34" charset="0"/>
                <a:ea typeface="Verdana" panose="020B0604030504040204" pitchFamily="34" charset="0"/>
                <a:cs typeface="Calibri"/>
              </a:rPr>
              <a:t> </a:t>
            </a:r>
            <a:r>
              <a:rPr sz="1100" spc="-10" dirty="0">
                <a:solidFill>
                  <a:srgbClr val="592B8A"/>
                </a:solidFill>
                <a:latin typeface="Verdana" panose="020B0604030504040204" pitchFamily="34" charset="0"/>
                <a:ea typeface="Verdana" panose="020B0604030504040204" pitchFamily="34" charset="0"/>
                <a:cs typeface="Calibri"/>
              </a:rPr>
              <a:t>leadership </a:t>
            </a:r>
            <a:r>
              <a:rPr sz="1100" dirty="0">
                <a:solidFill>
                  <a:srgbClr val="592B8A"/>
                </a:solidFill>
                <a:latin typeface="Verdana" panose="020B0604030504040204" pitchFamily="34" charset="0"/>
                <a:ea typeface="Verdana" panose="020B0604030504040204" pitchFamily="34" charset="0"/>
                <a:cs typeface="Calibri"/>
              </a:rPr>
              <a:t>development.</a:t>
            </a:r>
            <a:r>
              <a:rPr sz="1100" spc="-4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(Section</a:t>
            </a:r>
            <a:r>
              <a:rPr sz="1100" spc="-5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1.5.4.5 of</a:t>
            </a:r>
            <a:r>
              <a:rPr sz="1100" spc="-2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the</a:t>
            </a:r>
            <a:r>
              <a:rPr sz="1100" spc="-15" dirty="0">
                <a:solidFill>
                  <a:srgbClr val="592B8A"/>
                </a:solidFill>
                <a:latin typeface="Verdana" panose="020B0604030504040204" pitchFamily="34" charset="0"/>
                <a:ea typeface="Verdana" panose="020B0604030504040204" pitchFamily="34" charset="0"/>
                <a:cs typeface="Calibri"/>
              </a:rPr>
              <a:t> </a:t>
            </a:r>
            <a:r>
              <a:rPr lang="en-US" sz="1100" dirty="0" err="1">
                <a:solidFill>
                  <a:srgbClr val="592B8A"/>
                </a:solidFill>
                <a:latin typeface="Verdana" panose="020B0604030504040204" pitchFamily="34" charset="0"/>
                <a:ea typeface="Verdana" panose="020B0604030504040204" pitchFamily="34" charset="0"/>
                <a:cs typeface="Calibri"/>
              </a:rPr>
              <a:t>ReMA</a:t>
            </a:r>
            <a:r>
              <a:rPr sz="1100" spc="-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Policy</a:t>
            </a:r>
            <a:r>
              <a:rPr sz="1100" spc="-45" dirty="0">
                <a:solidFill>
                  <a:srgbClr val="592B8A"/>
                </a:solidFill>
                <a:latin typeface="Verdana" panose="020B0604030504040204" pitchFamily="34" charset="0"/>
                <a:ea typeface="Verdana" panose="020B0604030504040204" pitchFamily="34" charset="0"/>
                <a:cs typeface="Calibri"/>
              </a:rPr>
              <a:t> </a:t>
            </a:r>
            <a:r>
              <a:rPr sz="1100" spc="-10" dirty="0">
                <a:solidFill>
                  <a:srgbClr val="592B8A"/>
                </a:solidFill>
                <a:latin typeface="Verdana" panose="020B0604030504040204" pitchFamily="34" charset="0"/>
                <a:ea typeface="Verdana" panose="020B0604030504040204" pitchFamily="34" charset="0"/>
                <a:cs typeface="Calibri"/>
              </a:rPr>
              <a:t>Manual).</a:t>
            </a:r>
            <a:endParaRPr sz="1100" dirty="0">
              <a:solidFill>
                <a:srgbClr val="592B8A"/>
              </a:solidFill>
              <a:latin typeface="Verdana" panose="020B0604030504040204" pitchFamily="34" charset="0"/>
              <a:ea typeface="Verdana" panose="020B0604030504040204" pitchFamily="34" charset="0"/>
              <a:cs typeface="Calibri"/>
            </a:endParaRPr>
          </a:p>
          <a:p>
            <a:pPr marL="240665" indent="-227965">
              <a:spcBef>
                <a:spcPts val="600"/>
              </a:spcBef>
              <a:buFont typeface="Arial"/>
              <a:buChar char="•"/>
              <a:tabLst>
                <a:tab pos="240665" algn="l"/>
              </a:tabLst>
            </a:pPr>
            <a:r>
              <a:rPr sz="1100" dirty="0">
                <a:solidFill>
                  <a:srgbClr val="592B8A"/>
                </a:solidFill>
                <a:latin typeface="Verdana" panose="020B0604030504040204" pitchFamily="34" charset="0"/>
                <a:ea typeface="Verdana" panose="020B0604030504040204" pitchFamily="34" charset="0"/>
                <a:cs typeface="Calibri"/>
              </a:rPr>
              <a:t>Members</a:t>
            </a:r>
            <a:r>
              <a:rPr sz="1100" spc="-4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a:t>
            </a:r>
            <a:r>
              <a:rPr lang="en-US" sz="1100" dirty="0" err="1">
                <a:solidFill>
                  <a:srgbClr val="592B8A"/>
                </a:solidFill>
                <a:latin typeface="Verdana" panose="020B0604030504040204" pitchFamily="34" charset="0"/>
                <a:ea typeface="Verdana" panose="020B0604030504040204" pitchFamily="34" charset="0"/>
                <a:cs typeface="Calibri"/>
              </a:rPr>
              <a:t>ReMA</a:t>
            </a:r>
            <a:r>
              <a:rPr sz="1100" spc="-1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Bylaws</a:t>
            </a:r>
            <a:r>
              <a:rPr sz="1100" spc="-3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Sec.</a:t>
            </a:r>
            <a:r>
              <a:rPr sz="1100" spc="-20" dirty="0">
                <a:solidFill>
                  <a:srgbClr val="592B8A"/>
                </a:solidFill>
                <a:latin typeface="Verdana" panose="020B0604030504040204" pitchFamily="34" charset="0"/>
                <a:ea typeface="Verdana" panose="020B0604030504040204" pitchFamily="34" charset="0"/>
                <a:cs typeface="Calibri"/>
              </a:rPr>
              <a:t> </a:t>
            </a:r>
            <a:r>
              <a:rPr sz="1100" spc="-10" dirty="0">
                <a:solidFill>
                  <a:srgbClr val="592B8A"/>
                </a:solidFill>
                <a:latin typeface="Verdana" panose="020B0604030504040204" pitchFamily="34" charset="0"/>
                <a:ea typeface="Verdana" panose="020B0604030504040204" pitchFamily="34" charset="0"/>
                <a:cs typeface="Calibri"/>
              </a:rPr>
              <a:t>7.01.3)</a:t>
            </a:r>
            <a:endParaRPr sz="1100" dirty="0">
              <a:solidFill>
                <a:srgbClr val="592B8A"/>
              </a:solidFill>
              <a:latin typeface="Verdana" panose="020B0604030504040204" pitchFamily="34" charset="0"/>
              <a:ea typeface="Verdana" panose="020B0604030504040204" pitchFamily="34" charset="0"/>
              <a:cs typeface="Calibri"/>
            </a:endParaRPr>
          </a:p>
        </p:txBody>
      </p:sp>
      <p:sp>
        <p:nvSpPr>
          <p:cNvPr id="10" name="object 9">
            <a:extLst>
              <a:ext uri="{FF2B5EF4-FFF2-40B4-BE49-F238E27FC236}">
                <a16:creationId xmlns:a16="http://schemas.microsoft.com/office/drawing/2014/main" id="{80E8B402-577F-A120-169D-EF4696D5DD36}"/>
              </a:ext>
            </a:extLst>
          </p:cNvPr>
          <p:cNvSpPr txBox="1"/>
          <p:nvPr/>
        </p:nvSpPr>
        <p:spPr>
          <a:xfrm>
            <a:off x="5383008" y="4472100"/>
            <a:ext cx="2389392" cy="641201"/>
          </a:xfrm>
          <a:prstGeom prst="rect">
            <a:avLst/>
          </a:prstGeom>
        </p:spPr>
        <p:txBody>
          <a:bodyPr vert="horz" wrap="square" lIns="0" tIns="12700" rIns="0" bIns="0" rtlCol="0">
            <a:spAutoFit/>
          </a:bodyPr>
          <a:lstStyle/>
          <a:p>
            <a:pPr marL="141605" indent="-128905">
              <a:lnSpc>
                <a:spcPct val="100000"/>
              </a:lnSpc>
              <a:spcBef>
                <a:spcPts val="100"/>
              </a:spcBef>
              <a:buChar char="∙"/>
              <a:tabLst>
                <a:tab pos="141605" algn="l"/>
              </a:tabLst>
            </a:pPr>
            <a:r>
              <a:rPr lang="en-US" sz="1000" dirty="0">
                <a:solidFill>
                  <a:srgbClr val="592B8A"/>
                </a:solidFill>
                <a:latin typeface="Verdana" panose="020B0604030504040204" pitchFamily="34" charset="0"/>
                <a:ea typeface="Verdana" panose="020B0604030504040204" pitchFamily="34" charset="0"/>
                <a:cs typeface="Calibri"/>
              </a:rPr>
              <a:t>Gary Champlin (2022-26)</a:t>
            </a:r>
          </a:p>
          <a:p>
            <a:pPr marL="141605" indent="-128905">
              <a:lnSpc>
                <a:spcPct val="100000"/>
              </a:lnSpc>
              <a:spcBef>
                <a:spcPts val="100"/>
              </a:spcBef>
              <a:buChar char="∙"/>
              <a:tabLst>
                <a:tab pos="141605" algn="l"/>
              </a:tabLst>
            </a:pPr>
            <a:r>
              <a:rPr sz="1000" dirty="0">
                <a:solidFill>
                  <a:srgbClr val="592B8A"/>
                </a:solidFill>
                <a:latin typeface="Verdana" panose="020B0604030504040204" pitchFamily="34" charset="0"/>
                <a:ea typeface="Verdana" panose="020B0604030504040204" pitchFamily="34" charset="0"/>
                <a:cs typeface="Calibri"/>
              </a:rPr>
              <a:t>Dan</a:t>
            </a:r>
            <a:r>
              <a:rPr sz="1000" spc="-15" dirty="0">
                <a:solidFill>
                  <a:srgbClr val="592B8A"/>
                </a:solidFill>
                <a:latin typeface="Verdana" panose="020B0604030504040204" pitchFamily="34" charset="0"/>
                <a:ea typeface="Verdana" panose="020B0604030504040204" pitchFamily="34" charset="0"/>
                <a:cs typeface="Calibri"/>
              </a:rPr>
              <a:t> </a:t>
            </a:r>
            <a:r>
              <a:rPr sz="1000" dirty="0">
                <a:solidFill>
                  <a:srgbClr val="592B8A"/>
                </a:solidFill>
                <a:latin typeface="Verdana" panose="020B0604030504040204" pitchFamily="34" charset="0"/>
                <a:ea typeface="Verdana" panose="020B0604030504040204" pitchFamily="34" charset="0"/>
                <a:cs typeface="Calibri"/>
              </a:rPr>
              <a:t>Garvin</a:t>
            </a:r>
            <a:r>
              <a:rPr sz="1000" spc="-5" dirty="0">
                <a:solidFill>
                  <a:srgbClr val="592B8A"/>
                </a:solidFill>
                <a:latin typeface="Verdana" panose="020B0604030504040204" pitchFamily="34" charset="0"/>
                <a:ea typeface="Verdana" panose="020B0604030504040204" pitchFamily="34" charset="0"/>
                <a:cs typeface="Calibri"/>
              </a:rPr>
              <a:t> </a:t>
            </a:r>
            <a:r>
              <a:rPr sz="1000" spc="-10" dirty="0">
                <a:solidFill>
                  <a:srgbClr val="592B8A"/>
                </a:solidFill>
                <a:latin typeface="Verdana" panose="020B0604030504040204" pitchFamily="34" charset="0"/>
                <a:ea typeface="Verdana" panose="020B0604030504040204" pitchFamily="34" charset="0"/>
                <a:cs typeface="Calibri"/>
              </a:rPr>
              <a:t>(2022-</a:t>
            </a:r>
            <a:r>
              <a:rPr sz="1000" spc="-25" dirty="0">
                <a:solidFill>
                  <a:srgbClr val="592B8A"/>
                </a:solidFill>
                <a:latin typeface="Verdana" panose="020B0604030504040204" pitchFamily="34" charset="0"/>
                <a:ea typeface="Verdana" panose="020B0604030504040204" pitchFamily="34" charset="0"/>
                <a:cs typeface="Calibri"/>
              </a:rPr>
              <a:t>26)</a:t>
            </a:r>
            <a:endParaRPr sz="1000" dirty="0">
              <a:solidFill>
                <a:srgbClr val="592B8A"/>
              </a:solidFill>
              <a:latin typeface="Verdana" panose="020B0604030504040204" pitchFamily="34" charset="0"/>
              <a:ea typeface="Verdana" panose="020B0604030504040204" pitchFamily="34" charset="0"/>
              <a:cs typeface="Calibri"/>
            </a:endParaRPr>
          </a:p>
          <a:p>
            <a:pPr marL="142240" indent="-129539">
              <a:lnSpc>
                <a:spcPct val="100000"/>
              </a:lnSpc>
              <a:buFont typeface="Calibri"/>
              <a:buChar char="∙"/>
              <a:tabLst>
                <a:tab pos="142240" algn="l"/>
              </a:tabLst>
            </a:pPr>
            <a:r>
              <a:rPr sz="1000" dirty="0">
                <a:solidFill>
                  <a:srgbClr val="592B8A"/>
                </a:solidFill>
                <a:latin typeface="Verdana" panose="020B0604030504040204" pitchFamily="34" charset="0"/>
                <a:ea typeface="Verdana" panose="020B0604030504040204" pitchFamily="34" charset="0"/>
                <a:cs typeface="Calibri"/>
              </a:rPr>
              <a:t>Tamara</a:t>
            </a:r>
            <a:r>
              <a:rPr sz="1000" spc="-35" dirty="0">
                <a:solidFill>
                  <a:srgbClr val="592B8A"/>
                </a:solidFill>
                <a:latin typeface="Verdana" panose="020B0604030504040204" pitchFamily="34" charset="0"/>
                <a:ea typeface="Verdana" panose="020B0604030504040204" pitchFamily="34" charset="0"/>
                <a:cs typeface="Calibri"/>
              </a:rPr>
              <a:t> </a:t>
            </a:r>
            <a:r>
              <a:rPr sz="1000" dirty="0">
                <a:solidFill>
                  <a:srgbClr val="592B8A"/>
                </a:solidFill>
                <a:latin typeface="Verdana" panose="020B0604030504040204" pitchFamily="34" charset="0"/>
                <a:ea typeface="Verdana" panose="020B0604030504040204" pitchFamily="34" charset="0"/>
                <a:cs typeface="Calibri"/>
              </a:rPr>
              <a:t>Mayberry</a:t>
            </a:r>
            <a:r>
              <a:rPr sz="1000" spc="-15" dirty="0">
                <a:solidFill>
                  <a:srgbClr val="592B8A"/>
                </a:solidFill>
                <a:latin typeface="Verdana" panose="020B0604030504040204" pitchFamily="34" charset="0"/>
                <a:ea typeface="Verdana" panose="020B0604030504040204" pitchFamily="34" charset="0"/>
                <a:cs typeface="Calibri"/>
              </a:rPr>
              <a:t> </a:t>
            </a:r>
            <a:r>
              <a:rPr sz="1000" spc="-10" dirty="0">
                <a:solidFill>
                  <a:srgbClr val="592B8A"/>
                </a:solidFill>
                <a:latin typeface="Verdana" panose="020B0604030504040204" pitchFamily="34" charset="0"/>
                <a:ea typeface="Verdana" panose="020B0604030504040204" pitchFamily="34" charset="0"/>
                <a:cs typeface="Calibri"/>
              </a:rPr>
              <a:t>(2022-</a:t>
            </a:r>
            <a:r>
              <a:rPr sz="1000" spc="-25" dirty="0">
                <a:solidFill>
                  <a:srgbClr val="592B8A"/>
                </a:solidFill>
                <a:latin typeface="Verdana" panose="020B0604030504040204" pitchFamily="34" charset="0"/>
                <a:ea typeface="Verdana" panose="020B0604030504040204" pitchFamily="34" charset="0"/>
                <a:cs typeface="Calibri"/>
              </a:rPr>
              <a:t>26)</a:t>
            </a:r>
            <a:endParaRPr sz="1000" dirty="0">
              <a:solidFill>
                <a:srgbClr val="592B8A"/>
              </a:solidFill>
              <a:latin typeface="Verdana" panose="020B0604030504040204" pitchFamily="34" charset="0"/>
              <a:ea typeface="Verdana" panose="020B0604030504040204" pitchFamily="34" charset="0"/>
              <a:cs typeface="Calibri"/>
            </a:endParaRPr>
          </a:p>
          <a:p>
            <a:pPr marL="141605" indent="-128905">
              <a:lnSpc>
                <a:spcPct val="100000"/>
              </a:lnSpc>
              <a:spcBef>
                <a:spcPts val="5"/>
              </a:spcBef>
              <a:buChar char="∙"/>
              <a:tabLst>
                <a:tab pos="141605" algn="l"/>
              </a:tabLst>
            </a:pPr>
            <a:r>
              <a:rPr sz="1000" dirty="0">
                <a:solidFill>
                  <a:srgbClr val="592B8A"/>
                </a:solidFill>
                <a:latin typeface="Verdana" panose="020B0604030504040204" pitchFamily="34" charset="0"/>
                <a:ea typeface="Verdana" panose="020B0604030504040204" pitchFamily="34" charset="0"/>
                <a:cs typeface="Calibri"/>
              </a:rPr>
              <a:t>Scott</a:t>
            </a:r>
            <a:r>
              <a:rPr sz="1000" spc="-25" dirty="0">
                <a:solidFill>
                  <a:srgbClr val="592B8A"/>
                </a:solidFill>
                <a:latin typeface="Verdana" panose="020B0604030504040204" pitchFamily="34" charset="0"/>
                <a:ea typeface="Verdana" panose="020B0604030504040204" pitchFamily="34" charset="0"/>
                <a:cs typeface="Calibri"/>
              </a:rPr>
              <a:t> </a:t>
            </a:r>
            <a:r>
              <a:rPr sz="1000" dirty="0">
                <a:solidFill>
                  <a:srgbClr val="592B8A"/>
                </a:solidFill>
                <a:latin typeface="Verdana" panose="020B0604030504040204" pitchFamily="34" charset="0"/>
                <a:ea typeface="Verdana" panose="020B0604030504040204" pitchFamily="34" charset="0"/>
                <a:cs typeface="Calibri"/>
              </a:rPr>
              <a:t>Saunders</a:t>
            </a:r>
            <a:r>
              <a:rPr sz="1000" spc="-10" dirty="0">
                <a:solidFill>
                  <a:srgbClr val="592B8A"/>
                </a:solidFill>
                <a:latin typeface="Verdana" panose="020B0604030504040204" pitchFamily="34" charset="0"/>
                <a:ea typeface="Verdana" panose="020B0604030504040204" pitchFamily="34" charset="0"/>
                <a:cs typeface="Calibri"/>
              </a:rPr>
              <a:t> (2022-</a:t>
            </a:r>
            <a:r>
              <a:rPr sz="1000" spc="-25" dirty="0">
                <a:solidFill>
                  <a:srgbClr val="592B8A"/>
                </a:solidFill>
                <a:latin typeface="Verdana" panose="020B0604030504040204" pitchFamily="34" charset="0"/>
                <a:ea typeface="Verdana" panose="020B0604030504040204" pitchFamily="34" charset="0"/>
                <a:cs typeface="Calibri"/>
              </a:rPr>
              <a:t>26)</a:t>
            </a:r>
            <a:endParaRPr sz="1000" dirty="0">
              <a:solidFill>
                <a:srgbClr val="592B8A"/>
              </a:solidFill>
              <a:latin typeface="Verdana" panose="020B0604030504040204" pitchFamily="34" charset="0"/>
              <a:ea typeface="Verdana" panose="020B0604030504040204" pitchFamily="34" charset="0"/>
              <a:cs typeface="Calibri"/>
            </a:endParaRPr>
          </a:p>
        </p:txBody>
      </p:sp>
      <p:sp>
        <p:nvSpPr>
          <p:cNvPr id="11" name="object 10">
            <a:extLst>
              <a:ext uri="{FF2B5EF4-FFF2-40B4-BE49-F238E27FC236}">
                <a16:creationId xmlns:a16="http://schemas.microsoft.com/office/drawing/2014/main" id="{F75B9EB6-E452-2F2A-C383-9E56699AB92F}"/>
              </a:ext>
            </a:extLst>
          </p:cNvPr>
          <p:cNvSpPr txBox="1"/>
          <p:nvPr/>
        </p:nvSpPr>
        <p:spPr>
          <a:xfrm>
            <a:off x="1524000" y="4472100"/>
            <a:ext cx="2084678" cy="807913"/>
          </a:xfrm>
          <a:prstGeom prst="rect">
            <a:avLst/>
          </a:prstGeom>
        </p:spPr>
        <p:txBody>
          <a:bodyPr vert="horz" wrap="square" lIns="0" tIns="12700" rIns="0" bIns="0" rtlCol="0">
            <a:spAutoFit/>
          </a:bodyPr>
          <a:lstStyle/>
          <a:p>
            <a:pPr marL="240665" indent="-227965">
              <a:lnSpc>
                <a:spcPts val="1290"/>
              </a:lnSpc>
              <a:spcBef>
                <a:spcPts val="100"/>
              </a:spcBef>
              <a:buFont typeface="Arial"/>
              <a:buChar char="•"/>
              <a:tabLst>
                <a:tab pos="240665" algn="l"/>
              </a:tabLst>
            </a:pPr>
            <a:r>
              <a:rPr sz="1000">
                <a:solidFill>
                  <a:srgbClr val="592B8A"/>
                </a:solidFill>
                <a:latin typeface="Verdana" panose="020B0604030504040204" pitchFamily="34" charset="0"/>
                <a:ea typeface="Verdana" panose="020B0604030504040204" pitchFamily="34" charset="0"/>
                <a:cs typeface="Calibri"/>
              </a:rPr>
              <a:t>John</a:t>
            </a:r>
            <a:r>
              <a:rPr sz="1000" spc="-15">
                <a:solidFill>
                  <a:srgbClr val="592B8A"/>
                </a:solidFill>
                <a:latin typeface="Verdana" panose="020B0604030504040204" pitchFamily="34" charset="0"/>
                <a:ea typeface="Verdana" panose="020B0604030504040204" pitchFamily="34" charset="0"/>
                <a:cs typeface="Calibri"/>
              </a:rPr>
              <a:t> </a:t>
            </a:r>
            <a:r>
              <a:rPr sz="1000" spc="-10">
                <a:solidFill>
                  <a:srgbClr val="592B8A"/>
                </a:solidFill>
                <a:latin typeface="Verdana" panose="020B0604030504040204" pitchFamily="34" charset="0"/>
                <a:ea typeface="Verdana" panose="020B0604030504040204" pitchFamily="34" charset="0"/>
                <a:cs typeface="Calibri"/>
              </a:rPr>
              <a:t>Sacco</a:t>
            </a:r>
            <a:r>
              <a:rPr lang="en-US" sz="1000" spc="-10">
                <a:solidFill>
                  <a:srgbClr val="592B8A"/>
                </a:solidFill>
                <a:latin typeface="Verdana" panose="020B0604030504040204" pitchFamily="34" charset="0"/>
                <a:ea typeface="Verdana" panose="020B0604030504040204" pitchFamily="34" charset="0"/>
                <a:cs typeface="Calibri"/>
              </a:rPr>
              <a:t> (2024-28)</a:t>
            </a:r>
            <a:endParaRPr sz="1000">
              <a:solidFill>
                <a:srgbClr val="592B8A"/>
              </a:solidFill>
              <a:latin typeface="Verdana" panose="020B0604030504040204" pitchFamily="34" charset="0"/>
              <a:ea typeface="Verdana" panose="020B0604030504040204" pitchFamily="34" charset="0"/>
              <a:cs typeface="Calibri"/>
            </a:endParaRPr>
          </a:p>
          <a:p>
            <a:pPr marL="240665" indent="-227965">
              <a:lnSpc>
                <a:spcPts val="1290"/>
              </a:lnSpc>
              <a:buFont typeface="Arial"/>
              <a:buChar char="•"/>
              <a:tabLst>
                <a:tab pos="240665" algn="l"/>
              </a:tabLst>
            </a:pPr>
            <a:r>
              <a:rPr sz="1000">
                <a:solidFill>
                  <a:srgbClr val="592B8A"/>
                </a:solidFill>
                <a:latin typeface="Verdana" panose="020B0604030504040204" pitchFamily="34" charset="0"/>
                <a:ea typeface="Verdana" panose="020B0604030504040204" pitchFamily="34" charset="0"/>
                <a:cs typeface="Calibri"/>
              </a:rPr>
              <a:t>Brian</a:t>
            </a:r>
            <a:r>
              <a:rPr sz="1000" spc="-15">
                <a:solidFill>
                  <a:srgbClr val="592B8A"/>
                </a:solidFill>
                <a:latin typeface="Verdana" panose="020B0604030504040204" pitchFamily="34" charset="0"/>
                <a:ea typeface="Verdana" panose="020B0604030504040204" pitchFamily="34" charset="0"/>
                <a:cs typeface="Calibri"/>
              </a:rPr>
              <a:t> </a:t>
            </a:r>
            <a:r>
              <a:rPr sz="1000" spc="-10">
                <a:solidFill>
                  <a:srgbClr val="592B8A"/>
                </a:solidFill>
                <a:latin typeface="Verdana" panose="020B0604030504040204" pitchFamily="34" charset="0"/>
                <a:ea typeface="Verdana" panose="020B0604030504040204" pitchFamily="34" charset="0"/>
                <a:cs typeface="Calibri"/>
              </a:rPr>
              <a:t>Henesey</a:t>
            </a:r>
            <a:r>
              <a:rPr lang="en-US" sz="1000" spc="-10">
                <a:solidFill>
                  <a:srgbClr val="592B8A"/>
                </a:solidFill>
                <a:latin typeface="Verdana" panose="020B0604030504040204" pitchFamily="34" charset="0"/>
                <a:ea typeface="Verdana" panose="020B0604030504040204" pitchFamily="34" charset="0"/>
                <a:cs typeface="Calibri"/>
              </a:rPr>
              <a:t> (2024-28)</a:t>
            </a:r>
            <a:endParaRPr sz="1000">
              <a:solidFill>
                <a:srgbClr val="592B8A"/>
              </a:solidFill>
              <a:latin typeface="Verdana" panose="020B0604030504040204" pitchFamily="34" charset="0"/>
              <a:ea typeface="Verdana" panose="020B0604030504040204" pitchFamily="34" charset="0"/>
              <a:cs typeface="Calibri"/>
            </a:endParaRPr>
          </a:p>
          <a:p>
            <a:pPr marL="240665" indent="-227965">
              <a:lnSpc>
                <a:spcPct val="100000"/>
              </a:lnSpc>
              <a:buFont typeface="Arial"/>
              <a:buChar char="•"/>
              <a:tabLst>
                <a:tab pos="240665" algn="l"/>
              </a:tabLst>
            </a:pPr>
            <a:r>
              <a:rPr sz="1000">
                <a:solidFill>
                  <a:srgbClr val="592B8A"/>
                </a:solidFill>
                <a:latin typeface="Verdana" panose="020B0604030504040204" pitchFamily="34" charset="0"/>
                <a:ea typeface="Verdana" panose="020B0604030504040204" pitchFamily="34" charset="0"/>
                <a:cs typeface="Calibri"/>
              </a:rPr>
              <a:t>John</a:t>
            </a:r>
            <a:r>
              <a:rPr sz="1000" spc="-15">
                <a:solidFill>
                  <a:srgbClr val="592B8A"/>
                </a:solidFill>
                <a:latin typeface="Verdana" panose="020B0604030504040204" pitchFamily="34" charset="0"/>
                <a:ea typeface="Verdana" panose="020B0604030504040204" pitchFamily="34" charset="0"/>
                <a:cs typeface="Calibri"/>
              </a:rPr>
              <a:t> </a:t>
            </a:r>
            <a:r>
              <a:rPr sz="1000" spc="-10">
                <a:solidFill>
                  <a:srgbClr val="592B8A"/>
                </a:solidFill>
                <a:latin typeface="Verdana" panose="020B0604030504040204" pitchFamily="34" charset="0"/>
                <a:ea typeface="Verdana" panose="020B0604030504040204" pitchFamily="34" charset="0"/>
                <a:cs typeface="Calibri"/>
              </a:rPr>
              <a:t>Bianculli</a:t>
            </a:r>
            <a:r>
              <a:rPr lang="en-US" sz="1000" spc="-10">
                <a:solidFill>
                  <a:srgbClr val="592B8A"/>
                </a:solidFill>
                <a:latin typeface="Verdana" panose="020B0604030504040204" pitchFamily="34" charset="0"/>
                <a:ea typeface="Verdana" panose="020B0604030504040204" pitchFamily="34" charset="0"/>
                <a:cs typeface="Calibri"/>
              </a:rPr>
              <a:t> (2024-28)</a:t>
            </a:r>
            <a:endParaRPr sz="1000">
              <a:solidFill>
                <a:srgbClr val="592B8A"/>
              </a:solidFill>
              <a:latin typeface="Verdana" panose="020B0604030504040204" pitchFamily="34" charset="0"/>
              <a:ea typeface="Verdana" panose="020B0604030504040204" pitchFamily="34" charset="0"/>
              <a:cs typeface="Calibri"/>
            </a:endParaRPr>
          </a:p>
          <a:p>
            <a:pPr marL="240665" indent="-227965">
              <a:lnSpc>
                <a:spcPct val="100000"/>
              </a:lnSpc>
              <a:spcBef>
                <a:spcPts val="5"/>
              </a:spcBef>
              <a:buFont typeface="Arial"/>
              <a:buChar char="•"/>
              <a:tabLst>
                <a:tab pos="240665" algn="l"/>
              </a:tabLst>
            </a:pPr>
            <a:r>
              <a:rPr sz="1000">
                <a:solidFill>
                  <a:srgbClr val="592B8A"/>
                </a:solidFill>
                <a:latin typeface="Verdana" panose="020B0604030504040204" pitchFamily="34" charset="0"/>
                <a:ea typeface="Verdana" panose="020B0604030504040204" pitchFamily="34" charset="0"/>
                <a:cs typeface="Calibri"/>
              </a:rPr>
              <a:t>Becky</a:t>
            </a:r>
            <a:r>
              <a:rPr sz="1000" spc="-15">
                <a:solidFill>
                  <a:srgbClr val="592B8A"/>
                </a:solidFill>
                <a:latin typeface="Verdana" panose="020B0604030504040204" pitchFamily="34" charset="0"/>
                <a:ea typeface="Verdana" panose="020B0604030504040204" pitchFamily="34" charset="0"/>
                <a:cs typeface="Calibri"/>
              </a:rPr>
              <a:t> </a:t>
            </a:r>
            <a:r>
              <a:rPr sz="1000" spc="-10">
                <a:solidFill>
                  <a:srgbClr val="592B8A"/>
                </a:solidFill>
                <a:latin typeface="Verdana" panose="020B0604030504040204" pitchFamily="34" charset="0"/>
                <a:ea typeface="Verdana" panose="020B0604030504040204" pitchFamily="34" charset="0"/>
                <a:cs typeface="Calibri"/>
              </a:rPr>
              <a:t>Proler</a:t>
            </a:r>
            <a:r>
              <a:rPr lang="en-US" sz="1000" spc="-10">
                <a:solidFill>
                  <a:srgbClr val="592B8A"/>
                </a:solidFill>
                <a:latin typeface="Verdana" panose="020B0604030504040204" pitchFamily="34" charset="0"/>
                <a:ea typeface="Verdana" panose="020B0604030504040204" pitchFamily="34" charset="0"/>
                <a:cs typeface="Calibri"/>
              </a:rPr>
              <a:t> (2024-28)</a:t>
            </a:r>
            <a:endParaRPr sz="1000">
              <a:solidFill>
                <a:srgbClr val="592B8A"/>
              </a:solidFill>
              <a:latin typeface="Verdana" panose="020B0604030504040204" pitchFamily="34" charset="0"/>
              <a:ea typeface="Verdana" panose="020B0604030504040204" pitchFamily="34" charset="0"/>
              <a:cs typeface="Calibri"/>
            </a:endParaRPr>
          </a:p>
          <a:p>
            <a:pPr marL="240665" indent="-227965">
              <a:lnSpc>
                <a:spcPct val="100000"/>
              </a:lnSpc>
              <a:buFont typeface="Arial"/>
              <a:buChar char="•"/>
              <a:tabLst>
                <a:tab pos="240665" algn="l"/>
              </a:tabLst>
            </a:pPr>
            <a:r>
              <a:rPr sz="1000">
                <a:solidFill>
                  <a:srgbClr val="592B8A"/>
                </a:solidFill>
                <a:latin typeface="Verdana" panose="020B0604030504040204" pitchFamily="34" charset="0"/>
                <a:ea typeface="Verdana" panose="020B0604030504040204" pitchFamily="34" charset="0"/>
                <a:cs typeface="Calibri"/>
              </a:rPr>
              <a:t>Brian</a:t>
            </a:r>
            <a:r>
              <a:rPr sz="1000" spc="-5">
                <a:solidFill>
                  <a:srgbClr val="592B8A"/>
                </a:solidFill>
                <a:latin typeface="Verdana" panose="020B0604030504040204" pitchFamily="34" charset="0"/>
                <a:ea typeface="Verdana" panose="020B0604030504040204" pitchFamily="34" charset="0"/>
                <a:cs typeface="Calibri"/>
              </a:rPr>
              <a:t> </a:t>
            </a:r>
            <a:r>
              <a:rPr sz="1000">
                <a:solidFill>
                  <a:srgbClr val="592B8A"/>
                </a:solidFill>
                <a:latin typeface="Verdana" panose="020B0604030504040204" pitchFamily="34" charset="0"/>
                <a:ea typeface="Verdana" panose="020B0604030504040204" pitchFamily="34" charset="0"/>
                <a:cs typeface="Calibri"/>
              </a:rPr>
              <a:t>Shine</a:t>
            </a:r>
            <a:r>
              <a:rPr sz="1000" spc="-10">
                <a:solidFill>
                  <a:srgbClr val="592B8A"/>
                </a:solidFill>
                <a:latin typeface="Verdana" panose="020B0604030504040204" pitchFamily="34" charset="0"/>
                <a:ea typeface="Verdana" panose="020B0604030504040204" pitchFamily="34" charset="0"/>
                <a:cs typeface="Calibri"/>
              </a:rPr>
              <a:t> (2022-</a:t>
            </a:r>
            <a:r>
              <a:rPr sz="1000" spc="-25">
                <a:solidFill>
                  <a:srgbClr val="592B8A"/>
                </a:solidFill>
                <a:latin typeface="Verdana" panose="020B0604030504040204" pitchFamily="34" charset="0"/>
                <a:ea typeface="Verdana" panose="020B0604030504040204" pitchFamily="34" charset="0"/>
                <a:cs typeface="Calibri"/>
              </a:rPr>
              <a:t>26)</a:t>
            </a:r>
            <a:endParaRPr sz="1000">
              <a:solidFill>
                <a:srgbClr val="592B8A"/>
              </a:solidFill>
              <a:latin typeface="Verdana" panose="020B0604030504040204" pitchFamily="34" charset="0"/>
              <a:ea typeface="Verdana" panose="020B0604030504040204" pitchFamily="34" charset="0"/>
              <a:cs typeface="Calibri"/>
            </a:endParaRPr>
          </a:p>
        </p:txBody>
      </p:sp>
      <p:sp>
        <p:nvSpPr>
          <p:cNvPr id="12" name="object 11">
            <a:extLst>
              <a:ext uri="{FF2B5EF4-FFF2-40B4-BE49-F238E27FC236}">
                <a16:creationId xmlns:a16="http://schemas.microsoft.com/office/drawing/2014/main" id="{068FC6FE-CF8F-0256-7D93-BF74DA5CCCCB}"/>
              </a:ext>
            </a:extLst>
          </p:cNvPr>
          <p:cNvSpPr txBox="1"/>
          <p:nvPr/>
        </p:nvSpPr>
        <p:spPr>
          <a:xfrm>
            <a:off x="1301940" y="5387040"/>
            <a:ext cx="9887585" cy="166712"/>
          </a:xfrm>
          <a:prstGeom prst="rect">
            <a:avLst/>
          </a:prstGeom>
        </p:spPr>
        <p:txBody>
          <a:bodyPr vert="horz" wrap="square" lIns="0" tIns="12700" rIns="0" bIns="0" rtlCol="0">
            <a:spAutoFit/>
          </a:bodyPr>
          <a:lstStyle/>
          <a:p>
            <a:pPr marL="12700">
              <a:lnSpc>
                <a:spcPct val="100000"/>
              </a:lnSpc>
              <a:spcBef>
                <a:spcPts val="100"/>
              </a:spcBef>
            </a:pPr>
            <a:r>
              <a:rPr sz="1000">
                <a:solidFill>
                  <a:srgbClr val="592B8A"/>
                </a:solidFill>
                <a:latin typeface="Verdana" panose="020B0604030504040204" pitchFamily="34" charset="0"/>
                <a:ea typeface="Verdana" panose="020B0604030504040204" pitchFamily="34" charset="0"/>
                <a:cs typeface="Calibri"/>
              </a:rPr>
              <a:t>Staff</a:t>
            </a:r>
            <a:r>
              <a:rPr sz="1000" spc="-25">
                <a:solidFill>
                  <a:srgbClr val="592B8A"/>
                </a:solidFill>
                <a:latin typeface="Verdana" panose="020B0604030504040204" pitchFamily="34" charset="0"/>
                <a:ea typeface="Verdana" panose="020B0604030504040204" pitchFamily="34" charset="0"/>
                <a:cs typeface="Calibri"/>
              </a:rPr>
              <a:t> </a:t>
            </a:r>
            <a:r>
              <a:rPr sz="1000">
                <a:solidFill>
                  <a:srgbClr val="592B8A"/>
                </a:solidFill>
                <a:latin typeface="Verdana" panose="020B0604030504040204" pitchFamily="34" charset="0"/>
                <a:ea typeface="Verdana" panose="020B0604030504040204" pitchFamily="34" charset="0"/>
                <a:cs typeface="Calibri"/>
              </a:rPr>
              <a:t>Liaison:</a:t>
            </a:r>
            <a:r>
              <a:rPr sz="1000" spc="215">
                <a:solidFill>
                  <a:srgbClr val="592B8A"/>
                </a:solidFill>
                <a:latin typeface="Verdana" panose="020B0604030504040204" pitchFamily="34" charset="0"/>
                <a:ea typeface="Verdana" panose="020B0604030504040204" pitchFamily="34" charset="0"/>
                <a:cs typeface="Calibri"/>
              </a:rPr>
              <a:t> </a:t>
            </a:r>
            <a:r>
              <a:rPr sz="1000">
                <a:solidFill>
                  <a:srgbClr val="592B8A"/>
                </a:solidFill>
                <a:latin typeface="Verdana" panose="020B0604030504040204" pitchFamily="34" charset="0"/>
                <a:ea typeface="Verdana" panose="020B0604030504040204" pitchFamily="34" charset="0"/>
                <a:cs typeface="Calibri"/>
              </a:rPr>
              <a:t>Heather</a:t>
            </a:r>
            <a:r>
              <a:rPr sz="1000" spc="-15">
                <a:solidFill>
                  <a:srgbClr val="592B8A"/>
                </a:solidFill>
                <a:latin typeface="Verdana" panose="020B0604030504040204" pitchFamily="34" charset="0"/>
                <a:ea typeface="Verdana" panose="020B0604030504040204" pitchFamily="34" charset="0"/>
                <a:cs typeface="Calibri"/>
              </a:rPr>
              <a:t> </a:t>
            </a:r>
            <a:r>
              <a:rPr sz="1000" spc="-20">
                <a:solidFill>
                  <a:srgbClr val="592B8A"/>
                </a:solidFill>
                <a:latin typeface="Verdana" panose="020B0604030504040204" pitchFamily="34" charset="0"/>
                <a:ea typeface="Verdana" panose="020B0604030504040204" pitchFamily="34" charset="0"/>
                <a:cs typeface="Calibri"/>
              </a:rPr>
              <a:t>Lyons</a:t>
            </a:r>
            <a:endParaRPr sz="1000">
              <a:solidFill>
                <a:srgbClr val="592B8A"/>
              </a:solidFill>
              <a:latin typeface="Verdana" panose="020B0604030504040204" pitchFamily="34" charset="0"/>
              <a:ea typeface="Verdana" panose="020B0604030504040204" pitchFamily="34" charset="0"/>
              <a:cs typeface="Calibri"/>
            </a:endParaRPr>
          </a:p>
        </p:txBody>
      </p:sp>
      <p:sp>
        <p:nvSpPr>
          <p:cNvPr id="13" name="object 12">
            <a:extLst>
              <a:ext uri="{FF2B5EF4-FFF2-40B4-BE49-F238E27FC236}">
                <a16:creationId xmlns:a16="http://schemas.microsoft.com/office/drawing/2014/main" id="{6FAB4B99-AEE7-029A-9CD4-4B554F636969}"/>
              </a:ext>
            </a:extLst>
          </p:cNvPr>
          <p:cNvSpPr txBox="1">
            <a:spLocks noGrp="1"/>
          </p:cNvSpPr>
          <p:nvPr>
            <p:ph type="title"/>
          </p:nvPr>
        </p:nvSpPr>
        <p:spPr>
          <a:xfrm>
            <a:off x="225516" y="5563"/>
            <a:ext cx="11740967" cy="825226"/>
          </a:xfrm>
          <a:prstGeom prst="rect">
            <a:avLst/>
          </a:prstGeom>
        </p:spPr>
        <p:txBody>
          <a:bodyPr vert="horz" wrap="square" lIns="0" tIns="12065" rIns="0" bIns="0" rtlCol="0">
            <a:spAutoFit/>
          </a:bodyPr>
          <a:lstStyle/>
          <a:p>
            <a:pPr marL="12700">
              <a:lnSpc>
                <a:spcPct val="100000"/>
              </a:lnSpc>
              <a:spcBef>
                <a:spcPts val="95"/>
              </a:spcBef>
            </a:pPr>
            <a:r>
              <a:rPr lang="en-US" sz="3200" spc="-10">
                <a:latin typeface="Verdana" panose="020B0604030504040204" pitchFamily="34" charset="0"/>
                <a:ea typeface="Verdana" panose="020B0604030504040204" pitchFamily="34" charset="0"/>
              </a:rPr>
              <a:t>ReMA </a:t>
            </a:r>
            <a:r>
              <a:rPr sz="3200" spc="-10">
                <a:latin typeface="Verdana" panose="020B0604030504040204" pitchFamily="34" charset="0"/>
                <a:ea typeface="Verdana" panose="020B0604030504040204" pitchFamily="34" charset="0"/>
              </a:rPr>
              <a:t>Governance</a:t>
            </a:r>
          </a:p>
          <a:p>
            <a:pPr marL="12700">
              <a:lnSpc>
                <a:spcPct val="100000"/>
              </a:lnSpc>
              <a:spcBef>
                <a:spcPts val="100"/>
              </a:spcBef>
            </a:pPr>
            <a:r>
              <a:rPr sz="1800" i="1">
                <a:latin typeface="Verdana" panose="020B0604030504040204" pitchFamily="34" charset="0"/>
                <a:ea typeface="Verdana" panose="020B0604030504040204" pitchFamily="34" charset="0"/>
              </a:rPr>
              <a:t>Standing</a:t>
            </a:r>
            <a:r>
              <a:rPr sz="1800" i="1" spc="-110">
                <a:latin typeface="Verdana" panose="020B0604030504040204" pitchFamily="34" charset="0"/>
                <a:ea typeface="Verdana" panose="020B0604030504040204" pitchFamily="34" charset="0"/>
              </a:rPr>
              <a:t> </a:t>
            </a:r>
            <a:r>
              <a:rPr sz="1800" i="1">
                <a:latin typeface="Verdana" panose="020B0604030504040204" pitchFamily="34" charset="0"/>
                <a:ea typeface="Verdana" panose="020B0604030504040204" pitchFamily="34" charset="0"/>
              </a:rPr>
              <a:t>Committees</a:t>
            </a:r>
            <a:r>
              <a:rPr sz="1800" i="1" spc="-75">
                <a:latin typeface="Verdana" panose="020B0604030504040204" pitchFamily="34" charset="0"/>
                <a:ea typeface="Verdana" panose="020B0604030504040204" pitchFamily="34" charset="0"/>
              </a:rPr>
              <a:t> </a:t>
            </a:r>
            <a:r>
              <a:rPr sz="1800" i="1" spc="-20">
                <a:latin typeface="Verdana" panose="020B0604030504040204" pitchFamily="34" charset="0"/>
                <a:ea typeface="Verdana" panose="020B0604030504040204" pitchFamily="34" charset="0"/>
              </a:rPr>
              <a:t>(13)</a:t>
            </a:r>
            <a:endParaRPr sz="180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626853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a16="http://schemas.microsoft.com/office/drawing/2014/main" id="{13F3DCA0-1C7A-7839-EBAD-71AB5525FB26}"/>
              </a:ext>
            </a:extLst>
          </p:cNvPr>
          <p:cNvSpPr txBox="1">
            <a:spLocks/>
          </p:cNvSpPr>
          <p:nvPr/>
        </p:nvSpPr>
        <p:spPr>
          <a:xfrm>
            <a:off x="11067288" y="6463728"/>
            <a:ext cx="244475" cy="153888"/>
          </a:xfrm>
          <a:prstGeom prst="rect">
            <a:avLst/>
          </a:prstGeom>
        </p:spPr>
        <p:txBody>
          <a:bodyPr vert="horz" wrap="square" lIns="0" tIns="0" rIns="0" bIns="0" rtlCol="0">
            <a:spAutoFit/>
          </a:bodyPr>
          <a:lstStyle>
            <a:defPPr>
              <a:defRPr kern="0"/>
            </a:defPPr>
          </a:lstStyle>
          <a:p>
            <a:pPr marL="38100">
              <a:lnSpc>
                <a:spcPts val="1240"/>
              </a:lnSpc>
            </a:pPr>
            <a:fld id="{81D60167-4931-47E6-BA6A-407CBD079E47}" type="slidenum">
              <a:rPr lang="en-US" sz="1050" spc="-25" smtClean="0">
                <a:latin typeface="Verdana" panose="020B0604030504040204" pitchFamily="34" charset="0"/>
                <a:ea typeface="Verdana" panose="020B0604030504040204" pitchFamily="34" charset="0"/>
              </a:rPr>
              <a:pPr marL="38100">
                <a:lnSpc>
                  <a:spcPts val="1240"/>
                </a:lnSpc>
              </a:pPr>
              <a:t>7</a:t>
            </a:fld>
            <a:endParaRPr lang="en-US" sz="1050" spc="-25">
              <a:latin typeface="Verdana" panose="020B0604030504040204" pitchFamily="34" charset="0"/>
              <a:ea typeface="Verdana" panose="020B0604030504040204" pitchFamily="34" charset="0"/>
            </a:endParaRPr>
          </a:p>
        </p:txBody>
      </p:sp>
      <p:sp>
        <p:nvSpPr>
          <p:cNvPr id="3" name="object 2">
            <a:extLst>
              <a:ext uri="{FF2B5EF4-FFF2-40B4-BE49-F238E27FC236}">
                <a16:creationId xmlns:a16="http://schemas.microsoft.com/office/drawing/2014/main" id="{C3B23CAA-B3AE-94A7-774A-B50F0F2D8884}"/>
              </a:ext>
            </a:extLst>
          </p:cNvPr>
          <p:cNvSpPr txBox="1"/>
          <p:nvPr/>
        </p:nvSpPr>
        <p:spPr>
          <a:xfrm>
            <a:off x="916939" y="1278755"/>
            <a:ext cx="2152015" cy="289823"/>
          </a:xfrm>
          <a:prstGeom prst="rect">
            <a:avLst/>
          </a:prstGeom>
        </p:spPr>
        <p:txBody>
          <a:bodyPr vert="horz" wrap="square" lIns="0" tIns="12700" rIns="0" bIns="0" rtlCol="0">
            <a:spAutoFit/>
          </a:bodyPr>
          <a:lstStyle/>
          <a:p>
            <a:pPr marL="12700">
              <a:lnSpc>
                <a:spcPct val="100000"/>
              </a:lnSpc>
              <a:spcBef>
                <a:spcPts val="100"/>
              </a:spcBef>
            </a:pPr>
            <a:r>
              <a:rPr b="1" spc="-10">
                <a:solidFill>
                  <a:srgbClr val="592B8A"/>
                </a:solidFill>
                <a:latin typeface="Verdana" panose="020B0604030504040204" pitchFamily="34" charset="0"/>
                <a:ea typeface="Verdana" panose="020B0604030504040204" pitchFamily="34" charset="0"/>
                <a:cs typeface="Calibri"/>
              </a:rPr>
              <a:t>Communications</a:t>
            </a:r>
            <a:endParaRPr>
              <a:solidFill>
                <a:srgbClr val="592B8A"/>
              </a:solidFill>
              <a:latin typeface="Verdana" panose="020B0604030504040204" pitchFamily="34" charset="0"/>
              <a:ea typeface="Verdana" panose="020B0604030504040204" pitchFamily="34" charset="0"/>
              <a:cs typeface="Calibri"/>
            </a:endParaRPr>
          </a:p>
        </p:txBody>
      </p:sp>
      <p:sp>
        <p:nvSpPr>
          <p:cNvPr id="4" name="object 3">
            <a:extLst>
              <a:ext uri="{FF2B5EF4-FFF2-40B4-BE49-F238E27FC236}">
                <a16:creationId xmlns:a16="http://schemas.microsoft.com/office/drawing/2014/main" id="{9150CDA6-7A95-468A-4533-63B4D494AAC9}"/>
              </a:ext>
            </a:extLst>
          </p:cNvPr>
          <p:cNvSpPr txBox="1"/>
          <p:nvPr/>
        </p:nvSpPr>
        <p:spPr>
          <a:xfrm>
            <a:off x="1310004" y="1730965"/>
            <a:ext cx="9820910" cy="804644"/>
          </a:xfrm>
          <a:prstGeom prst="rect">
            <a:avLst/>
          </a:prstGeom>
        </p:spPr>
        <p:txBody>
          <a:bodyPr vert="horz" wrap="square" lIns="0" tIns="37465" rIns="0" bIns="0" rtlCol="0">
            <a:spAutoFit/>
          </a:bodyPr>
          <a:lstStyle/>
          <a:p>
            <a:pPr marL="241300" marR="5080" indent="-228600">
              <a:lnSpc>
                <a:spcPts val="1510"/>
              </a:lnSpc>
              <a:spcBef>
                <a:spcPts val="295"/>
              </a:spcBef>
              <a:buFont typeface="Arial"/>
              <a:buChar char="•"/>
              <a:tabLst>
                <a:tab pos="241300" algn="l"/>
              </a:tabLst>
            </a:pPr>
            <a:r>
              <a:rPr sz="1100">
                <a:solidFill>
                  <a:srgbClr val="592B8A"/>
                </a:solidFill>
                <a:latin typeface="Verdana" panose="020B0604030504040204" pitchFamily="34" charset="0"/>
                <a:ea typeface="Verdana" panose="020B0604030504040204" pitchFamily="34" charset="0"/>
                <a:cs typeface="Calibri"/>
              </a:rPr>
              <a:t>Mission:</a:t>
            </a:r>
            <a:r>
              <a:rPr sz="1100" spc="-70">
                <a:solidFill>
                  <a:srgbClr val="592B8A"/>
                </a:solidFill>
                <a:latin typeface="Verdana" panose="020B0604030504040204" pitchFamily="34" charset="0"/>
                <a:ea typeface="Verdana" panose="020B0604030504040204" pitchFamily="34" charset="0"/>
                <a:cs typeface="Calibri"/>
              </a:rPr>
              <a:t> </a:t>
            </a:r>
            <a:r>
              <a:rPr sz="1100" spc="-75">
                <a:solidFill>
                  <a:srgbClr val="592B8A"/>
                </a:solidFill>
                <a:latin typeface="Verdana" panose="020B0604030504040204" pitchFamily="34" charset="0"/>
                <a:ea typeface="Verdana" panose="020B0604030504040204" pitchFamily="34" charset="0"/>
                <a:cs typeface="Calibri"/>
              </a:rPr>
              <a:t>To</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provide</a:t>
            </a:r>
            <a:r>
              <a:rPr sz="1100" spc="-3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strategic</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tactical</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advice</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on</a:t>
            </a:r>
            <a:r>
              <a:rPr sz="1100" spc="-4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key</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member</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industry</a:t>
            </a:r>
            <a:r>
              <a:rPr sz="1100" spc="-2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communications</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public</a:t>
            </a:r>
            <a:r>
              <a:rPr sz="1100" spc="-2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relations</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issues,</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along</a:t>
            </a:r>
            <a:r>
              <a:rPr sz="1100" spc="-30">
                <a:solidFill>
                  <a:srgbClr val="592B8A"/>
                </a:solidFill>
                <a:latin typeface="Verdana" panose="020B0604030504040204" pitchFamily="34" charset="0"/>
                <a:ea typeface="Verdana" panose="020B0604030504040204" pitchFamily="34" charset="0"/>
                <a:cs typeface="Calibri"/>
              </a:rPr>
              <a:t> </a:t>
            </a:r>
            <a:r>
              <a:rPr sz="1100" spc="-20">
                <a:solidFill>
                  <a:srgbClr val="592B8A"/>
                </a:solidFill>
                <a:latin typeface="Verdana" panose="020B0604030504040204" pitchFamily="34" charset="0"/>
                <a:ea typeface="Verdana" panose="020B0604030504040204" pitchFamily="34" charset="0"/>
                <a:cs typeface="Calibri"/>
              </a:rPr>
              <a:t>with </a:t>
            </a:r>
            <a:r>
              <a:rPr sz="1100">
                <a:solidFill>
                  <a:srgbClr val="592B8A"/>
                </a:solidFill>
                <a:latin typeface="Verdana" panose="020B0604030504040204" pitchFamily="34" charset="0"/>
                <a:ea typeface="Verdana" panose="020B0604030504040204" pitchFamily="34" charset="0"/>
                <a:cs typeface="Calibri"/>
              </a:rPr>
              <a:t>editorial</a:t>
            </a:r>
            <a:r>
              <a:rPr sz="1100" spc="-5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guidance</a:t>
            </a:r>
            <a:r>
              <a:rPr sz="1100" spc="-4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to</a:t>
            </a:r>
            <a:r>
              <a:rPr sz="1100" spc="-55">
                <a:solidFill>
                  <a:srgbClr val="592B8A"/>
                </a:solidFill>
                <a:latin typeface="Verdana" panose="020B0604030504040204" pitchFamily="34" charset="0"/>
                <a:ea typeface="Verdana" panose="020B0604030504040204" pitchFamily="34" charset="0"/>
                <a:cs typeface="Calibri"/>
              </a:rPr>
              <a:t> </a:t>
            </a:r>
            <a:r>
              <a:rPr lang="en-US" sz="1100" spc="-10">
                <a:solidFill>
                  <a:srgbClr val="592B8A"/>
                </a:solidFill>
                <a:latin typeface="Verdana" panose="020B0604030504040204" pitchFamily="34" charset="0"/>
                <a:ea typeface="Verdana" panose="020B0604030504040204" pitchFamily="34" charset="0"/>
                <a:cs typeface="Calibri"/>
              </a:rPr>
              <a:t>ReMA</a:t>
            </a:r>
            <a:r>
              <a:rPr sz="1100" spc="-10">
                <a:solidFill>
                  <a:srgbClr val="592B8A"/>
                </a:solidFill>
                <a:latin typeface="Verdana" panose="020B0604030504040204" pitchFamily="34" charset="0"/>
                <a:ea typeface="Verdana" panose="020B0604030504040204" pitchFamily="34" charset="0"/>
                <a:cs typeface="Calibri"/>
              </a:rPr>
              <a:t>’s</a:t>
            </a:r>
            <a:r>
              <a:rPr sz="1100" spc="-6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digital</a:t>
            </a:r>
            <a:r>
              <a:rPr sz="1100" spc="-5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news</a:t>
            </a:r>
            <a:r>
              <a:rPr sz="1100" spc="-5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platform.</a:t>
            </a:r>
            <a:endParaRPr lang="en-US" sz="1100" spc="-10">
              <a:solidFill>
                <a:srgbClr val="592B8A"/>
              </a:solidFill>
              <a:latin typeface="Verdana" panose="020B0604030504040204" pitchFamily="34" charset="0"/>
              <a:ea typeface="Verdana" panose="020B0604030504040204" pitchFamily="34" charset="0"/>
              <a:cs typeface="Calibri"/>
            </a:endParaRPr>
          </a:p>
          <a:p>
            <a:pPr marL="240665" indent="-227965">
              <a:lnSpc>
                <a:spcPct val="100000"/>
              </a:lnSpc>
              <a:spcBef>
                <a:spcPts val="315"/>
              </a:spcBef>
              <a:buFont typeface="Arial"/>
              <a:buChar char="•"/>
              <a:tabLst>
                <a:tab pos="240665" algn="l"/>
              </a:tabLst>
            </a:pPr>
            <a:r>
              <a:rPr sz="1100" spc="-10">
                <a:solidFill>
                  <a:srgbClr val="592B8A"/>
                </a:solidFill>
                <a:latin typeface="Verdana" panose="020B0604030504040204" pitchFamily="34" charset="0"/>
                <a:ea typeface="Verdana" panose="020B0604030504040204" pitchFamily="34" charset="0"/>
                <a:cs typeface="Calibri"/>
              </a:rPr>
              <a:t>Leadership:</a:t>
            </a:r>
            <a:endParaRPr sz="1100">
              <a:solidFill>
                <a:srgbClr val="592B8A"/>
              </a:solidFill>
              <a:latin typeface="Verdana" panose="020B0604030504040204" pitchFamily="34" charset="0"/>
              <a:ea typeface="Verdana" panose="020B0604030504040204" pitchFamily="34" charset="0"/>
              <a:cs typeface="Calibri"/>
            </a:endParaRPr>
          </a:p>
          <a:p>
            <a:pPr marL="469265" marR="7893050">
              <a:lnSpc>
                <a:spcPct val="127800"/>
              </a:lnSpc>
              <a:spcBef>
                <a:spcPts val="20"/>
              </a:spcBef>
            </a:pPr>
            <a:endParaRPr sz="1000">
              <a:latin typeface="Verdana" panose="020B0604030504040204" pitchFamily="34" charset="0"/>
              <a:ea typeface="Verdana" panose="020B0604030504040204" pitchFamily="34" charset="0"/>
              <a:cs typeface="Calibri"/>
            </a:endParaRPr>
          </a:p>
        </p:txBody>
      </p:sp>
      <p:sp>
        <p:nvSpPr>
          <p:cNvPr id="5" name="object 4">
            <a:extLst>
              <a:ext uri="{FF2B5EF4-FFF2-40B4-BE49-F238E27FC236}">
                <a16:creationId xmlns:a16="http://schemas.microsoft.com/office/drawing/2014/main" id="{7D9CC903-C23E-35B0-B379-AD6B429B9265}"/>
              </a:ext>
            </a:extLst>
          </p:cNvPr>
          <p:cNvSpPr txBox="1"/>
          <p:nvPr/>
        </p:nvSpPr>
        <p:spPr>
          <a:xfrm>
            <a:off x="916939" y="3621433"/>
            <a:ext cx="1475105" cy="289823"/>
          </a:xfrm>
          <a:prstGeom prst="rect">
            <a:avLst/>
          </a:prstGeom>
        </p:spPr>
        <p:txBody>
          <a:bodyPr vert="horz" wrap="square" lIns="0" tIns="12700" rIns="0" bIns="0" rtlCol="0">
            <a:spAutoFit/>
          </a:bodyPr>
          <a:lstStyle/>
          <a:p>
            <a:pPr marL="12700">
              <a:lnSpc>
                <a:spcPct val="100000"/>
              </a:lnSpc>
              <a:spcBef>
                <a:spcPts val="100"/>
              </a:spcBef>
            </a:pPr>
            <a:r>
              <a:rPr b="1" spc="-10">
                <a:solidFill>
                  <a:srgbClr val="592B8A"/>
                </a:solidFill>
                <a:latin typeface="Verdana" panose="020B0604030504040204" pitchFamily="34" charset="0"/>
                <a:ea typeface="Verdana" panose="020B0604030504040204" pitchFamily="34" charset="0"/>
                <a:cs typeface="Calibri"/>
              </a:rPr>
              <a:t>Convention</a:t>
            </a:r>
            <a:endParaRPr>
              <a:solidFill>
                <a:srgbClr val="592B8A"/>
              </a:solidFill>
              <a:latin typeface="Verdana" panose="020B0604030504040204" pitchFamily="34" charset="0"/>
              <a:ea typeface="Verdana" panose="020B0604030504040204" pitchFamily="34" charset="0"/>
              <a:cs typeface="Calibri"/>
            </a:endParaRPr>
          </a:p>
        </p:txBody>
      </p:sp>
      <p:sp>
        <p:nvSpPr>
          <p:cNvPr id="6" name="object 5">
            <a:extLst>
              <a:ext uri="{FF2B5EF4-FFF2-40B4-BE49-F238E27FC236}">
                <a16:creationId xmlns:a16="http://schemas.microsoft.com/office/drawing/2014/main" id="{4570A251-E314-F227-32B9-0A3FFD2DB857}"/>
              </a:ext>
            </a:extLst>
          </p:cNvPr>
          <p:cNvSpPr txBox="1"/>
          <p:nvPr/>
        </p:nvSpPr>
        <p:spPr>
          <a:xfrm>
            <a:off x="1374648" y="3992549"/>
            <a:ext cx="9692640" cy="835485"/>
          </a:xfrm>
          <a:prstGeom prst="rect">
            <a:avLst/>
          </a:prstGeom>
        </p:spPr>
        <p:txBody>
          <a:bodyPr vert="horz" wrap="square" lIns="0" tIns="37465" rIns="0" bIns="0" rtlCol="0">
            <a:spAutoFit/>
          </a:bodyPr>
          <a:lstStyle/>
          <a:p>
            <a:pPr marL="241300" marR="5080" indent="-228600">
              <a:lnSpc>
                <a:spcPts val="1510"/>
              </a:lnSpc>
              <a:spcBef>
                <a:spcPts val="295"/>
              </a:spcBef>
              <a:buFont typeface="Arial"/>
              <a:buChar char="•"/>
              <a:tabLst>
                <a:tab pos="241300" algn="l"/>
              </a:tabLst>
            </a:pPr>
            <a:r>
              <a:rPr sz="1100">
                <a:solidFill>
                  <a:srgbClr val="592B8A"/>
                </a:solidFill>
                <a:latin typeface="Verdana" panose="020B0604030504040204" pitchFamily="34" charset="0"/>
                <a:ea typeface="Verdana" panose="020B0604030504040204" pitchFamily="34" charset="0"/>
                <a:cs typeface="Calibri"/>
              </a:rPr>
              <a:t>Mission:</a:t>
            </a:r>
            <a:r>
              <a:rPr sz="1100" spc="-4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to</a:t>
            </a:r>
            <a:r>
              <a:rPr sz="1100" spc="-4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provide</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guidance</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2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oversight</a:t>
            </a:r>
            <a:r>
              <a:rPr sz="1100" spc="-4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for</a:t>
            </a:r>
            <a:r>
              <a:rPr sz="1100" spc="-65">
                <a:solidFill>
                  <a:srgbClr val="592B8A"/>
                </a:solidFill>
                <a:latin typeface="Verdana" panose="020B0604030504040204" pitchFamily="34" charset="0"/>
                <a:ea typeface="Verdana" panose="020B0604030504040204" pitchFamily="34" charset="0"/>
                <a:cs typeface="Calibri"/>
              </a:rPr>
              <a:t> </a:t>
            </a:r>
            <a:r>
              <a:rPr lang="en-US" sz="1100" spc="-10">
                <a:solidFill>
                  <a:srgbClr val="592B8A"/>
                </a:solidFill>
                <a:latin typeface="Verdana" panose="020B0604030504040204" pitchFamily="34" charset="0"/>
                <a:ea typeface="Verdana" panose="020B0604030504040204" pitchFamily="34" charset="0"/>
                <a:cs typeface="Calibri"/>
              </a:rPr>
              <a:t>ReMA</a:t>
            </a:r>
            <a:r>
              <a:rPr sz="1100" spc="-10">
                <a:solidFill>
                  <a:srgbClr val="592B8A"/>
                </a:solidFill>
                <a:latin typeface="Verdana" panose="020B0604030504040204" pitchFamily="34" charset="0"/>
                <a:ea typeface="Verdana" panose="020B0604030504040204" pitchFamily="34" charset="0"/>
                <a:cs typeface="Calibri"/>
              </a:rPr>
              <a:t>’s</a:t>
            </a:r>
            <a:r>
              <a:rPr sz="1100" spc="-5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Annual</a:t>
            </a:r>
            <a:r>
              <a:rPr sz="1100" spc="-3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Convention</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Exposition,</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including</a:t>
            </a:r>
            <a:r>
              <a:rPr sz="1100" spc="-2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identification</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of</a:t>
            </a:r>
            <a:r>
              <a:rPr sz="1100" spc="-5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future</a:t>
            </a:r>
            <a:r>
              <a:rPr sz="1100" spc="-3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locations, </a:t>
            </a:r>
            <a:r>
              <a:rPr sz="1100">
                <a:solidFill>
                  <a:srgbClr val="592B8A"/>
                </a:solidFill>
                <a:latin typeface="Verdana" panose="020B0604030504040204" pitchFamily="34" charset="0"/>
                <a:ea typeface="Verdana" panose="020B0604030504040204" pitchFamily="34" charset="0"/>
                <a:cs typeface="Calibri"/>
              </a:rPr>
              <a:t>structure</a:t>
            </a:r>
            <a:r>
              <a:rPr sz="1100" spc="-2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assessment,</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pertinence</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of</a:t>
            </a:r>
            <a:r>
              <a:rPr sz="1100" spc="-4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programs</a:t>
            </a:r>
            <a:r>
              <a:rPr sz="1100" spc="-5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for</a:t>
            </a:r>
            <a:r>
              <a:rPr sz="1100" spc="-6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industry</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current</a:t>
            </a:r>
            <a:r>
              <a:rPr sz="1100" spc="-20">
                <a:solidFill>
                  <a:srgbClr val="592B8A"/>
                </a:solidFill>
                <a:latin typeface="Verdana" panose="020B0604030504040204" pitchFamily="34" charset="0"/>
                <a:ea typeface="Verdana" panose="020B0604030504040204" pitchFamily="34" charset="0"/>
                <a:cs typeface="Calibri"/>
              </a:rPr>
              <a:t> </a:t>
            </a:r>
            <a:r>
              <a:rPr lang="en-US" sz="1100">
                <a:solidFill>
                  <a:srgbClr val="592B8A"/>
                </a:solidFill>
                <a:latin typeface="Verdana" panose="020B0604030504040204" pitchFamily="34" charset="0"/>
                <a:ea typeface="Verdana" panose="020B0604030504040204" pitchFamily="34" charset="0"/>
                <a:cs typeface="Calibri"/>
              </a:rPr>
              <a:t>ReMA</a:t>
            </a:r>
            <a:r>
              <a:rPr sz="1100" spc="-5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membership.</a:t>
            </a:r>
            <a:endParaRPr sz="1100">
              <a:solidFill>
                <a:srgbClr val="592B8A"/>
              </a:solidFill>
              <a:latin typeface="Verdana" panose="020B0604030504040204" pitchFamily="34" charset="0"/>
              <a:ea typeface="Verdana" panose="020B0604030504040204" pitchFamily="34" charset="0"/>
              <a:cs typeface="Calibri"/>
            </a:endParaRPr>
          </a:p>
          <a:p>
            <a:pPr marL="240665" indent="-227965">
              <a:lnSpc>
                <a:spcPct val="100000"/>
              </a:lnSpc>
              <a:spcBef>
                <a:spcPts val="315"/>
              </a:spcBef>
              <a:buFont typeface="Arial"/>
              <a:buChar char="•"/>
              <a:tabLst>
                <a:tab pos="240665" algn="l"/>
              </a:tabLst>
            </a:pPr>
            <a:r>
              <a:rPr sz="1100" spc="-10">
                <a:solidFill>
                  <a:srgbClr val="592B8A"/>
                </a:solidFill>
                <a:latin typeface="Verdana" panose="020B0604030504040204" pitchFamily="34" charset="0"/>
                <a:ea typeface="Verdana" panose="020B0604030504040204" pitchFamily="34" charset="0"/>
                <a:cs typeface="Calibri"/>
              </a:rPr>
              <a:t>Leadership:</a:t>
            </a:r>
            <a:endParaRPr sz="1100">
              <a:solidFill>
                <a:srgbClr val="592B8A"/>
              </a:solidFill>
              <a:latin typeface="Verdana" panose="020B0604030504040204" pitchFamily="34" charset="0"/>
              <a:ea typeface="Verdana" panose="020B0604030504040204" pitchFamily="34" charset="0"/>
              <a:cs typeface="Calibri"/>
            </a:endParaRPr>
          </a:p>
          <a:p>
            <a:pPr marL="469265">
              <a:lnSpc>
                <a:spcPct val="100000"/>
              </a:lnSpc>
              <a:spcBef>
                <a:spcPts val="385"/>
              </a:spcBef>
            </a:pPr>
            <a:endParaRPr sz="1000">
              <a:latin typeface="Verdana" panose="020B0604030504040204" pitchFamily="34" charset="0"/>
              <a:ea typeface="Verdana" panose="020B0604030504040204" pitchFamily="34" charset="0"/>
              <a:cs typeface="Calibri"/>
            </a:endParaRPr>
          </a:p>
        </p:txBody>
      </p:sp>
      <p:sp>
        <p:nvSpPr>
          <p:cNvPr id="7" name="object 6">
            <a:extLst>
              <a:ext uri="{FF2B5EF4-FFF2-40B4-BE49-F238E27FC236}">
                <a16:creationId xmlns:a16="http://schemas.microsoft.com/office/drawing/2014/main" id="{F54D3631-56F1-7E31-E2D4-44B59895AEA8}"/>
              </a:ext>
            </a:extLst>
          </p:cNvPr>
          <p:cNvSpPr txBox="1">
            <a:spLocks noGrp="1"/>
          </p:cNvSpPr>
          <p:nvPr>
            <p:ph type="title"/>
          </p:nvPr>
        </p:nvSpPr>
        <p:spPr>
          <a:xfrm>
            <a:off x="225516" y="5563"/>
            <a:ext cx="11740967" cy="825226"/>
          </a:xfrm>
          <a:prstGeom prst="rect">
            <a:avLst/>
          </a:prstGeom>
        </p:spPr>
        <p:txBody>
          <a:bodyPr vert="horz" wrap="square" lIns="0" tIns="12065" rIns="0" bIns="0" rtlCol="0">
            <a:spAutoFit/>
          </a:bodyPr>
          <a:lstStyle/>
          <a:p>
            <a:pPr marL="12700">
              <a:lnSpc>
                <a:spcPct val="100000"/>
              </a:lnSpc>
              <a:spcBef>
                <a:spcPts val="95"/>
              </a:spcBef>
            </a:pPr>
            <a:r>
              <a:rPr lang="en-US" sz="3200" spc="-10">
                <a:latin typeface="Verdana" panose="020B0604030504040204" pitchFamily="34" charset="0"/>
                <a:ea typeface="Verdana" panose="020B0604030504040204" pitchFamily="34" charset="0"/>
              </a:rPr>
              <a:t>ReMA </a:t>
            </a:r>
            <a:r>
              <a:rPr sz="3200" spc="-10">
                <a:latin typeface="Verdana" panose="020B0604030504040204" pitchFamily="34" charset="0"/>
                <a:ea typeface="Verdana" panose="020B0604030504040204" pitchFamily="34" charset="0"/>
              </a:rPr>
              <a:t>Governance</a:t>
            </a:r>
          </a:p>
          <a:p>
            <a:pPr marL="12700">
              <a:lnSpc>
                <a:spcPct val="100000"/>
              </a:lnSpc>
              <a:spcBef>
                <a:spcPts val="100"/>
              </a:spcBef>
            </a:pPr>
            <a:r>
              <a:rPr sz="1800" i="1">
                <a:latin typeface="Verdana" panose="020B0604030504040204" pitchFamily="34" charset="0"/>
                <a:ea typeface="Verdana" panose="020B0604030504040204" pitchFamily="34" charset="0"/>
              </a:rPr>
              <a:t>Standing</a:t>
            </a:r>
            <a:r>
              <a:rPr sz="1800" i="1" spc="-110">
                <a:latin typeface="Verdana" panose="020B0604030504040204" pitchFamily="34" charset="0"/>
                <a:ea typeface="Verdana" panose="020B0604030504040204" pitchFamily="34" charset="0"/>
              </a:rPr>
              <a:t> </a:t>
            </a:r>
            <a:r>
              <a:rPr sz="1800" i="1">
                <a:latin typeface="Verdana" panose="020B0604030504040204" pitchFamily="34" charset="0"/>
                <a:ea typeface="Verdana" panose="020B0604030504040204" pitchFamily="34" charset="0"/>
              </a:rPr>
              <a:t>Committees</a:t>
            </a:r>
            <a:r>
              <a:rPr sz="1800" i="1" spc="-75">
                <a:latin typeface="Verdana" panose="020B0604030504040204" pitchFamily="34" charset="0"/>
                <a:ea typeface="Verdana" panose="020B0604030504040204" pitchFamily="34" charset="0"/>
              </a:rPr>
              <a:t> </a:t>
            </a:r>
            <a:r>
              <a:rPr sz="1800" i="1" spc="-20">
                <a:latin typeface="Verdana" panose="020B0604030504040204" pitchFamily="34" charset="0"/>
                <a:ea typeface="Verdana" panose="020B0604030504040204" pitchFamily="34" charset="0"/>
              </a:rPr>
              <a:t>(13)</a:t>
            </a:r>
            <a:endParaRPr sz="1800">
              <a:latin typeface="Verdana" panose="020B0604030504040204" pitchFamily="34" charset="0"/>
              <a:ea typeface="Verdana" panose="020B0604030504040204" pitchFamily="34" charset="0"/>
            </a:endParaRPr>
          </a:p>
        </p:txBody>
      </p:sp>
      <p:sp>
        <p:nvSpPr>
          <p:cNvPr id="10" name="TextBox 9">
            <a:extLst>
              <a:ext uri="{FF2B5EF4-FFF2-40B4-BE49-F238E27FC236}">
                <a16:creationId xmlns:a16="http://schemas.microsoft.com/office/drawing/2014/main" id="{EC79DC5B-1BAB-B00E-577A-891EECEB2F91}"/>
              </a:ext>
            </a:extLst>
          </p:cNvPr>
          <p:cNvSpPr txBox="1"/>
          <p:nvPr/>
        </p:nvSpPr>
        <p:spPr>
          <a:xfrm>
            <a:off x="1752600" y="2344316"/>
            <a:ext cx="6019800" cy="753732"/>
          </a:xfrm>
          <a:prstGeom prst="rect">
            <a:avLst/>
          </a:prstGeom>
          <a:noFill/>
        </p:spPr>
        <p:txBody>
          <a:bodyPr wrap="square" rtlCol="0">
            <a:spAutoFit/>
          </a:bodyPr>
          <a:lstStyle/>
          <a:p>
            <a:pPr>
              <a:lnSpc>
                <a:spcPct val="150000"/>
              </a:lnSpc>
            </a:pPr>
            <a:r>
              <a:rPr lang="en-US" sz="1000">
                <a:solidFill>
                  <a:srgbClr val="592B8A"/>
                </a:solidFill>
                <a:latin typeface="+mn-lt"/>
              </a:rPr>
              <a:t>Chair: Andrew Cooley</a:t>
            </a:r>
          </a:p>
          <a:p>
            <a:pPr>
              <a:lnSpc>
                <a:spcPct val="150000"/>
              </a:lnSpc>
            </a:pPr>
            <a:r>
              <a:rPr lang="en-US" sz="1000">
                <a:solidFill>
                  <a:srgbClr val="592B8A"/>
                </a:solidFill>
                <a:latin typeface="+mn-lt"/>
              </a:rPr>
              <a:t>Vice-Chair: Krista Ostuno</a:t>
            </a:r>
          </a:p>
          <a:p>
            <a:pPr>
              <a:lnSpc>
                <a:spcPct val="150000"/>
              </a:lnSpc>
            </a:pPr>
            <a:r>
              <a:rPr lang="en-US" sz="1000">
                <a:solidFill>
                  <a:srgbClr val="592B8A"/>
                </a:solidFill>
                <a:latin typeface="+mn-lt"/>
              </a:rPr>
              <a:t>Staff Liaison: Eric Reller</a:t>
            </a:r>
          </a:p>
        </p:txBody>
      </p:sp>
      <p:sp>
        <p:nvSpPr>
          <p:cNvPr id="11" name="TextBox 10">
            <a:extLst>
              <a:ext uri="{FF2B5EF4-FFF2-40B4-BE49-F238E27FC236}">
                <a16:creationId xmlns:a16="http://schemas.microsoft.com/office/drawing/2014/main" id="{AA696CFD-1928-6290-8F7F-D8107A710B6D}"/>
              </a:ext>
            </a:extLst>
          </p:cNvPr>
          <p:cNvSpPr txBox="1"/>
          <p:nvPr/>
        </p:nvSpPr>
        <p:spPr>
          <a:xfrm>
            <a:off x="1828800" y="4661315"/>
            <a:ext cx="6019800" cy="753732"/>
          </a:xfrm>
          <a:prstGeom prst="rect">
            <a:avLst/>
          </a:prstGeom>
          <a:noFill/>
        </p:spPr>
        <p:txBody>
          <a:bodyPr wrap="square" rtlCol="0">
            <a:spAutoFit/>
          </a:bodyPr>
          <a:lstStyle/>
          <a:p>
            <a:pPr>
              <a:lnSpc>
                <a:spcPct val="150000"/>
              </a:lnSpc>
            </a:pPr>
            <a:r>
              <a:rPr lang="en-US" sz="1000" dirty="0">
                <a:solidFill>
                  <a:srgbClr val="592B8A"/>
                </a:solidFill>
                <a:latin typeface="+mn-lt"/>
              </a:rPr>
              <a:t>Chair: Andy Cohen</a:t>
            </a:r>
          </a:p>
          <a:p>
            <a:pPr>
              <a:lnSpc>
                <a:spcPct val="150000"/>
              </a:lnSpc>
            </a:pPr>
            <a:r>
              <a:rPr lang="en-US" sz="1000" dirty="0">
                <a:solidFill>
                  <a:srgbClr val="592B8A"/>
                </a:solidFill>
                <a:latin typeface="+mn-lt"/>
              </a:rPr>
              <a:t>Vice-Chair: Ian Lewandowski</a:t>
            </a:r>
          </a:p>
          <a:p>
            <a:pPr>
              <a:lnSpc>
                <a:spcPct val="150000"/>
              </a:lnSpc>
            </a:pPr>
            <a:r>
              <a:rPr lang="en-US" sz="1000" dirty="0">
                <a:solidFill>
                  <a:srgbClr val="592B8A"/>
                </a:solidFill>
                <a:latin typeface="+mn-lt"/>
              </a:rPr>
              <a:t>Staff Liaison: Jason Glei</a:t>
            </a:r>
          </a:p>
        </p:txBody>
      </p:sp>
    </p:spTree>
    <p:extLst>
      <p:ext uri="{BB962C8B-B14F-4D97-AF65-F5344CB8AC3E}">
        <p14:creationId xmlns:p14="http://schemas.microsoft.com/office/powerpoint/2010/main" val="3212471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a16="http://schemas.microsoft.com/office/drawing/2014/main" id="{32F62FF9-A6E6-67C7-D9F5-4E4E913DA07D}"/>
              </a:ext>
            </a:extLst>
          </p:cNvPr>
          <p:cNvSpPr txBox="1">
            <a:spLocks/>
          </p:cNvSpPr>
          <p:nvPr/>
        </p:nvSpPr>
        <p:spPr>
          <a:xfrm>
            <a:off x="11067288" y="6463728"/>
            <a:ext cx="244475" cy="153888"/>
          </a:xfrm>
          <a:prstGeom prst="rect">
            <a:avLst/>
          </a:prstGeom>
        </p:spPr>
        <p:txBody>
          <a:bodyPr vert="horz" wrap="square" lIns="0" tIns="0" rIns="0" bIns="0" rtlCol="0">
            <a:spAutoFit/>
          </a:bodyPr>
          <a:lstStyle>
            <a:defPPr>
              <a:defRPr kern="0"/>
            </a:defPPr>
          </a:lstStyle>
          <a:p>
            <a:pPr marL="38100">
              <a:lnSpc>
                <a:spcPts val="1240"/>
              </a:lnSpc>
            </a:pPr>
            <a:fld id="{81D60167-4931-47E6-BA6A-407CBD079E47}" type="slidenum">
              <a:rPr lang="en-US" sz="1050" spc="-25" smtClean="0">
                <a:latin typeface="Verdana" panose="020B0604030504040204" pitchFamily="34" charset="0"/>
                <a:ea typeface="Verdana" panose="020B0604030504040204" pitchFamily="34" charset="0"/>
              </a:rPr>
              <a:pPr marL="38100">
                <a:lnSpc>
                  <a:spcPts val="1240"/>
                </a:lnSpc>
              </a:pPr>
              <a:t>8</a:t>
            </a:fld>
            <a:endParaRPr lang="en-US" sz="1050" spc="-25">
              <a:latin typeface="Verdana" panose="020B0604030504040204" pitchFamily="34" charset="0"/>
              <a:ea typeface="Verdana" panose="020B0604030504040204" pitchFamily="34" charset="0"/>
            </a:endParaRPr>
          </a:p>
        </p:txBody>
      </p:sp>
      <p:sp>
        <p:nvSpPr>
          <p:cNvPr id="3" name="object 2">
            <a:extLst>
              <a:ext uri="{FF2B5EF4-FFF2-40B4-BE49-F238E27FC236}">
                <a16:creationId xmlns:a16="http://schemas.microsoft.com/office/drawing/2014/main" id="{6B843617-1F5B-D9EC-2D16-E0DDBEBBCD61}"/>
              </a:ext>
            </a:extLst>
          </p:cNvPr>
          <p:cNvSpPr txBox="1"/>
          <p:nvPr/>
        </p:nvSpPr>
        <p:spPr>
          <a:xfrm>
            <a:off x="878839" y="1215165"/>
            <a:ext cx="3530822" cy="289182"/>
          </a:xfrm>
          <a:prstGeom prst="rect">
            <a:avLst/>
          </a:prstGeom>
        </p:spPr>
        <p:txBody>
          <a:bodyPr vert="horz" wrap="square" lIns="0" tIns="12065" rIns="0" bIns="0" rtlCol="0">
            <a:spAutoFit/>
          </a:bodyPr>
          <a:lstStyle/>
          <a:p>
            <a:pPr marL="12700">
              <a:lnSpc>
                <a:spcPct val="100000"/>
              </a:lnSpc>
              <a:spcBef>
                <a:spcPts val="95"/>
              </a:spcBef>
            </a:pPr>
            <a:r>
              <a:rPr b="1">
                <a:solidFill>
                  <a:srgbClr val="592B8A"/>
                </a:solidFill>
                <a:latin typeface="Verdana" panose="020B0604030504040204" pitchFamily="34" charset="0"/>
                <a:ea typeface="Verdana" panose="020B0604030504040204" pitchFamily="34" charset="0"/>
                <a:cs typeface="Calibri"/>
              </a:rPr>
              <a:t>Education</a:t>
            </a:r>
            <a:r>
              <a:rPr b="1" spc="-50">
                <a:solidFill>
                  <a:srgbClr val="592B8A"/>
                </a:solidFill>
                <a:latin typeface="Verdana" panose="020B0604030504040204" pitchFamily="34" charset="0"/>
                <a:ea typeface="Verdana" panose="020B0604030504040204" pitchFamily="34" charset="0"/>
                <a:cs typeface="Calibri"/>
              </a:rPr>
              <a:t> </a:t>
            </a:r>
            <a:r>
              <a:rPr b="1">
                <a:solidFill>
                  <a:srgbClr val="592B8A"/>
                </a:solidFill>
                <a:latin typeface="Verdana" panose="020B0604030504040204" pitchFamily="34" charset="0"/>
                <a:ea typeface="Verdana" panose="020B0604030504040204" pitchFamily="34" charset="0"/>
                <a:cs typeface="Calibri"/>
              </a:rPr>
              <a:t>&amp;</a:t>
            </a:r>
            <a:r>
              <a:rPr b="1" spc="-90">
                <a:solidFill>
                  <a:srgbClr val="592B8A"/>
                </a:solidFill>
                <a:latin typeface="Verdana" panose="020B0604030504040204" pitchFamily="34" charset="0"/>
                <a:ea typeface="Verdana" panose="020B0604030504040204" pitchFamily="34" charset="0"/>
                <a:cs typeface="Calibri"/>
              </a:rPr>
              <a:t> </a:t>
            </a:r>
            <a:r>
              <a:rPr b="1" spc="-10">
                <a:solidFill>
                  <a:srgbClr val="592B8A"/>
                </a:solidFill>
                <a:latin typeface="Verdana" panose="020B0604030504040204" pitchFamily="34" charset="0"/>
                <a:ea typeface="Verdana" panose="020B0604030504040204" pitchFamily="34" charset="0"/>
                <a:cs typeface="Calibri"/>
              </a:rPr>
              <a:t>Training</a:t>
            </a:r>
            <a:endParaRPr>
              <a:solidFill>
                <a:srgbClr val="592B8A"/>
              </a:solidFill>
              <a:latin typeface="Verdana" panose="020B0604030504040204" pitchFamily="34" charset="0"/>
              <a:ea typeface="Verdana" panose="020B0604030504040204" pitchFamily="34" charset="0"/>
              <a:cs typeface="Calibri"/>
            </a:endParaRPr>
          </a:p>
        </p:txBody>
      </p:sp>
      <p:sp>
        <p:nvSpPr>
          <p:cNvPr id="4" name="object 3">
            <a:extLst>
              <a:ext uri="{FF2B5EF4-FFF2-40B4-BE49-F238E27FC236}">
                <a16:creationId xmlns:a16="http://schemas.microsoft.com/office/drawing/2014/main" id="{E287B758-1D35-4B5F-7601-F69614FA714C}"/>
              </a:ext>
            </a:extLst>
          </p:cNvPr>
          <p:cNvSpPr txBox="1"/>
          <p:nvPr/>
        </p:nvSpPr>
        <p:spPr>
          <a:xfrm>
            <a:off x="1234756" y="1573510"/>
            <a:ext cx="9722485" cy="712952"/>
          </a:xfrm>
          <a:prstGeom prst="rect">
            <a:avLst/>
          </a:prstGeom>
        </p:spPr>
        <p:txBody>
          <a:bodyPr vert="horz" wrap="square" lIns="0" tIns="50165" rIns="0" bIns="0" rtlCol="0">
            <a:spAutoFit/>
          </a:bodyPr>
          <a:lstStyle/>
          <a:p>
            <a:pPr marL="241300" marR="5080" indent="-228600">
              <a:lnSpc>
                <a:spcPts val="1250"/>
              </a:lnSpc>
              <a:spcBef>
                <a:spcPts val="395"/>
              </a:spcBef>
              <a:buFont typeface="Arial"/>
              <a:buChar char="•"/>
              <a:tabLst>
                <a:tab pos="241300" algn="l"/>
              </a:tabLst>
            </a:pPr>
            <a:r>
              <a:rPr sz="1100" dirty="0">
                <a:solidFill>
                  <a:srgbClr val="592B8A"/>
                </a:solidFill>
                <a:latin typeface="Verdana" panose="020B0604030504040204" pitchFamily="34" charset="0"/>
                <a:ea typeface="Verdana" panose="020B0604030504040204" pitchFamily="34" charset="0"/>
                <a:cs typeface="Calibri"/>
              </a:rPr>
              <a:t>Mission:</a:t>
            </a:r>
            <a:r>
              <a:rPr sz="1100" spc="-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Support</a:t>
            </a:r>
            <a:r>
              <a:rPr sz="1100" spc="-2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the</a:t>
            </a:r>
            <a:r>
              <a:rPr sz="1100" spc="-2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development,</a:t>
            </a:r>
            <a:r>
              <a:rPr sz="1100" spc="-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production</a:t>
            </a:r>
            <a:r>
              <a:rPr sz="1100" spc="-1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and</a:t>
            </a:r>
            <a:r>
              <a:rPr sz="1100" spc="-30" dirty="0">
                <a:solidFill>
                  <a:srgbClr val="592B8A"/>
                </a:solidFill>
                <a:latin typeface="Verdana" panose="020B0604030504040204" pitchFamily="34" charset="0"/>
                <a:ea typeface="Verdana" panose="020B0604030504040204" pitchFamily="34" charset="0"/>
                <a:cs typeface="Calibri"/>
              </a:rPr>
              <a:t> </a:t>
            </a:r>
            <a:r>
              <a:rPr sz="1100" spc="-10" dirty="0">
                <a:solidFill>
                  <a:srgbClr val="592B8A"/>
                </a:solidFill>
                <a:latin typeface="Verdana" panose="020B0604030504040204" pitchFamily="34" charset="0"/>
                <a:ea typeface="Verdana" panose="020B0604030504040204" pitchFamily="34" charset="0"/>
                <a:cs typeface="Calibri"/>
              </a:rPr>
              <a:t>implementation</a:t>
            </a:r>
            <a:r>
              <a:rPr sz="1100" spc="1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of</a:t>
            </a:r>
            <a:r>
              <a:rPr sz="1100" spc="-30" dirty="0">
                <a:solidFill>
                  <a:srgbClr val="592B8A"/>
                </a:solidFill>
                <a:latin typeface="Verdana" panose="020B0604030504040204" pitchFamily="34" charset="0"/>
                <a:ea typeface="Verdana" panose="020B0604030504040204" pitchFamily="34" charset="0"/>
                <a:cs typeface="Calibri"/>
              </a:rPr>
              <a:t> </a:t>
            </a:r>
            <a:r>
              <a:rPr lang="en-US" sz="1100" dirty="0" err="1">
                <a:solidFill>
                  <a:srgbClr val="592B8A"/>
                </a:solidFill>
                <a:latin typeface="Verdana" panose="020B0604030504040204" pitchFamily="34" charset="0"/>
                <a:ea typeface="Verdana" panose="020B0604030504040204" pitchFamily="34" charset="0"/>
                <a:cs typeface="Calibri"/>
              </a:rPr>
              <a:t>ReMA</a:t>
            </a:r>
            <a:r>
              <a:rPr sz="1100" spc="-4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education</a:t>
            </a:r>
            <a:r>
              <a:rPr sz="1100" spc="-1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and</a:t>
            </a:r>
            <a:r>
              <a:rPr sz="1100" spc="-2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training</a:t>
            </a:r>
            <a:r>
              <a:rPr sz="1100" spc="-20" dirty="0">
                <a:solidFill>
                  <a:srgbClr val="592B8A"/>
                </a:solidFill>
                <a:latin typeface="Verdana" panose="020B0604030504040204" pitchFamily="34" charset="0"/>
                <a:ea typeface="Verdana" panose="020B0604030504040204" pitchFamily="34" charset="0"/>
                <a:cs typeface="Calibri"/>
              </a:rPr>
              <a:t> </a:t>
            </a:r>
            <a:r>
              <a:rPr sz="1100" spc="-10" dirty="0">
                <a:solidFill>
                  <a:srgbClr val="592B8A"/>
                </a:solidFill>
                <a:latin typeface="Verdana" panose="020B0604030504040204" pitchFamily="34" charset="0"/>
                <a:ea typeface="Verdana" panose="020B0604030504040204" pitchFamily="34" charset="0"/>
                <a:cs typeface="Calibri"/>
              </a:rPr>
              <a:t>programs</a:t>
            </a:r>
            <a:r>
              <a:rPr sz="1100" spc="-3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for</a:t>
            </a:r>
            <a:r>
              <a:rPr sz="1100" spc="-3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all</a:t>
            </a:r>
            <a:r>
              <a:rPr sz="1100" spc="-3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levels</a:t>
            </a:r>
            <a:r>
              <a:rPr sz="1100" spc="-1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of</a:t>
            </a:r>
            <a:r>
              <a:rPr sz="1100" spc="-3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employees</a:t>
            </a:r>
            <a:r>
              <a:rPr sz="1100" spc="-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in</a:t>
            </a:r>
            <a:r>
              <a:rPr sz="1100" spc="-30" dirty="0">
                <a:solidFill>
                  <a:srgbClr val="592B8A"/>
                </a:solidFill>
                <a:latin typeface="Verdana" panose="020B0604030504040204" pitchFamily="34" charset="0"/>
                <a:ea typeface="Verdana" panose="020B0604030504040204" pitchFamily="34" charset="0"/>
                <a:cs typeface="Calibri"/>
              </a:rPr>
              <a:t> </a:t>
            </a:r>
            <a:r>
              <a:rPr sz="1100" spc="-25" dirty="0">
                <a:solidFill>
                  <a:srgbClr val="592B8A"/>
                </a:solidFill>
                <a:latin typeface="Verdana" panose="020B0604030504040204" pitchFamily="34" charset="0"/>
                <a:ea typeface="Verdana" panose="020B0604030504040204" pitchFamily="34" charset="0"/>
                <a:cs typeface="Calibri"/>
              </a:rPr>
              <a:t>th</a:t>
            </a:r>
            <a:r>
              <a:rPr lang="en-US" sz="1100" spc="-25" dirty="0">
                <a:solidFill>
                  <a:srgbClr val="592B8A"/>
                </a:solidFill>
                <a:latin typeface="Verdana" panose="020B0604030504040204" pitchFamily="34" charset="0"/>
                <a:ea typeface="Verdana" panose="020B0604030504040204" pitchFamily="34" charset="0"/>
                <a:cs typeface="Calibri"/>
              </a:rPr>
              <a:t>e</a:t>
            </a:r>
            <a:r>
              <a:rPr sz="1100" spc="-2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recycled</a:t>
            </a:r>
            <a:r>
              <a:rPr sz="1100" spc="-5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materials</a:t>
            </a:r>
            <a:r>
              <a:rPr sz="1100" spc="-3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industry</a:t>
            </a:r>
            <a:r>
              <a:rPr sz="1100" spc="-35" dirty="0">
                <a:solidFill>
                  <a:srgbClr val="592B8A"/>
                </a:solidFill>
                <a:latin typeface="Verdana" panose="020B0604030504040204" pitchFamily="34" charset="0"/>
                <a:ea typeface="Verdana" panose="020B0604030504040204" pitchFamily="34" charset="0"/>
                <a:cs typeface="Calibri"/>
              </a:rPr>
              <a:t> </a:t>
            </a:r>
            <a:r>
              <a:rPr sz="1100" spc="-10" dirty="0">
                <a:solidFill>
                  <a:srgbClr val="592B8A"/>
                </a:solidFill>
                <a:latin typeface="Verdana" panose="020B0604030504040204" pitchFamily="34" charset="0"/>
                <a:ea typeface="Verdana" panose="020B0604030504040204" pitchFamily="34" charset="0"/>
                <a:cs typeface="Calibri"/>
              </a:rPr>
              <a:t>workforce</a:t>
            </a:r>
            <a:r>
              <a:rPr sz="1100" spc="-4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and</a:t>
            </a:r>
            <a:r>
              <a:rPr sz="1100" spc="-3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across</a:t>
            </a:r>
            <a:r>
              <a:rPr sz="1100" spc="-3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multiple</a:t>
            </a:r>
            <a:r>
              <a:rPr sz="1100" spc="-25" dirty="0">
                <a:solidFill>
                  <a:srgbClr val="592B8A"/>
                </a:solidFill>
                <a:latin typeface="Verdana" panose="020B0604030504040204" pitchFamily="34" charset="0"/>
                <a:ea typeface="Verdana" panose="020B0604030504040204" pitchFamily="34" charset="0"/>
                <a:cs typeface="Calibri"/>
              </a:rPr>
              <a:t> </a:t>
            </a:r>
            <a:r>
              <a:rPr sz="1100" spc="-10" dirty="0">
                <a:solidFill>
                  <a:srgbClr val="592B8A"/>
                </a:solidFill>
                <a:latin typeface="Verdana" panose="020B0604030504040204" pitchFamily="34" charset="0"/>
                <a:ea typeface="Verdana" panose="020B0604030504040204" pitchFamily="34" charset="0"/>
                <a:cs typeface="Calibri"/>
              </a:rPr>
              <a:t>platforms.</a:t>
            </a:r>
            <a:endParaRPr sz="1100" dirty="0">
              <a:solidFill>
                <a:srgbClr val="592B8A"/>
              </a:solidFill>
              <a:latin typeface="Verdana" panose="020B0604030504040204" pitchFamily="34" charset="0"/>
              <a:ea typeface="Verdana" panose="020B0604030504040204" pitchFamily="34" charset="0"/>
              <a:cs typeface="Calibri"/>
            </a:endParaRPr>
          </a:p>
          <a:p>
            <a:pPr marL="240665" indent="-227965">
              <a:lnSpc>
                <a:spcPct val="100000"/>
              </a:lnSpc>
              <a:spcBef>
                <a:spcPts val="185"/>
              </a:spcBef>
              <a:buFont typeface="Arial"/>
              <a:buChar char="•"/>
              <a:tabLst>
                <a:tab pos="240665" algn="l"/>
              </a:tabLst>
            </a:pPr>
            <a:r>
              <a:rPr sz="1100" spc="-10" dirty="0">
                <a:solidFill>
                  <a:srgbClr val="592B8A"/>
                </a:solidFill>
                <a:latin typeface="Verdana" panose="020B0604030504040204" pitchFamily="34" charset="0"/>
                <a:ea typeface="Verdana" panose="020B0604030504040204" pitchFamily="34" charset="0"/>
                <a:cs typeface="Calibri"/>
              </a:rPr>
              <a:t>Leadership:</a:t>
            </a:r>
            <a:endParaRPr sz="1100" dirty="0">
              <a:solidFill>
                <a:srgbClr val="592B8A"/>
              </a:solidFill>
              <a:latin typeface="Verdana" panose="020B0604030504040204" pitchFamily="34" charset="0"/>
              <a:ea typeface="Verdana" panose="020B0604030504040204" pitchFamily="34" charset="0"/>
              <a:cs typeface="Calibri"/>
            </a:endParaRPr>
          </a:p>
          <a:p>
            <a:pPr marL="469265" marR="8070215">
              <a:lnSpc>
                <a:spcPct val="122000"/>
              </a:lnSpc>
              <a:spcBef>
                <a:spcPts val="15"/>
              </a:spcBef>
            </a:pPr>
            <a:endParaRPr sz="800" dirty="0">
              <a:latin typeface="Verdana" panose="020B0604030504040204" pitchFamily="34" charset="0"/>
              <a:ea typeface="Verdana" panose="020B0604030504040204" pitchFamily="34" charset="0"/>
              <a:cs typeface="Calibri"/>
            </a:endParaRPr>
          </a:p>
        </p:txBody>
      </p:sp>
      <p:sp>
        <p:nvSpPr>
          <p:cNvPr id="5" name="object 4">
            <a:extLst>
              <a:ext uri="{FF2B5EF4-FFF2-40B4-BE49-F238E27FC236}">
                <a16:creationId xmlns:a16="http://schemas.microsoft.com/office/drawing/2014/main" id="{65D005CB-BB59-AB3B-33AF-BD24F8B92178}"/>
              </a:ext>
            </a:extLst>
          </p:cNvPr>
          <p:cNvSpPr txBox="1"/>
          <p:nvPr/>
        </p:nvSpPr>
        <p:spPr>
          <a:xfrm>
            <a:off x="990600" y="3405809"/>
            <a:ext cx="1778222" cy="289182"/>
          </a:xfrm>
          <a:prstGeom prst="rect">
            <a:avLst/>
          </a:prstGeom>
        </p:spPr>
        <p:txBody>
          <a:bodyPr vert="horz" wrap="square" lIns="0" tIns="12065" rIns="0" bIns="0" rtlCol="0">
            <a:spAutoFit/>
          </a:bodyPr>
          <a:lstStyle/>
          <a:p>
            <a:pPr marL="12700">
              <a:lnSpc>
                <a:spcPct val="100000"/>
              </a:lnSpc>
              <a:spcBef>
                <a:spcPts val="95"/>
              </a:spcBef>
            </a:pPr>
            <a:r>
              <a:rPr b="1" spc="-10">
                <a:solidFill>
                  <a:srgbClr val="592B8A"/>
                </a:solidFill>
                <a:latin typeface="Verdana" panose="020B0604030504040204" pitchFamily="34" charset="0"/>
                <a:ea typeface="Verdana" panose="020B0604030504040204" pitchFamily="34" charset="0"/>
                <a:cs typeface="Calibri"/>
              </a:rPr>
              <a:t>Finance</a:t>
            </a:r>
            <a:endParaRPr>
              <a:solidFill>
                <a:srgbClr val="592B8A"/>
              </a:solidFill>
              <a:latin typeface="Verdana" panose="020B0604030504040204" pitchFamily="34" charset="0"/>
              <a:ea typeface="Verdana" panose="020B0604030504040204" pitchFamily="34" charset="0"/>
              <a:cs typeface="Calibri"/>
            </a:endParaRPr>
          </a:p>
        </p:txBody>
      </p:sp>
      <p:sp>
        <p:nvSpPr>
          <p:cNvPr id="6" name="object 5">
            <a:extLst>
              <a:ext uri="{FF2B5EF4-FFF2-40B4-BE49-F238E27FC236}">
                <a16:creationId xmlns:a16="http://schemas.microsoft.com/office/drawing/2014/main" id="{64007012-D204-58E6-B91E-8DA9BA5E4D59}"/>
              </a:ext>
            </a:extLst>
          </p:cNvPr>
          <p:cNvSpPr txBox="1"/>
          <p:nvPr/>
        </p:nvSpPr>
        <p:spPr>
          <a:xfrm>
            <a:off x="1389888" y="3718182"/>
            <a:ext cx="9677400" cy="2010166"/>
          </a:xfrm>
          <a:prstGeom prst="rect">
            <a:avLst/>
          </a:prstGeom>
        </p:spPr>
        <p:txBody>
          <a:bodyPr vert="horz" wrap="square" lIns="0" tIns="50165" rIns="0" bIns="0" rtlCol="0">
            <a:spAutoFit/>
          </a:bodyPr>
          <a:lstStyle/>
          <a:p>
            <a:pPr marL="240665" marR="5080" indent="-228600">
              <a:lnSpc>
                <a:spcPts val="1250"/>
              </a:lnSpc>
              <a:spcBef>
                <a:spcPts val="395"/>
              </a:spcBef>
              <a:buFont typeface="Arial"/>
              <a:buChar char="•"/>
              <a:tabLst>
                <a:tab pos="240665" algn="l"/>
              </a:tabLst>
            </a:pPr>
            <a:r>
              <a:rPr sz="1100" dirty="0">
                <a:solidFill>
                  <a:srgbClr val="592B8A"/>
                </a:solidFill>
                <a:latin typeface="Verdana" panose="020B0604030504040204" pitchFamily="34" charset="0"/>
                <a:ea typeface="Verdana" panose="020B0604030504040204" pitchFamily="34" charset="0"/>
                <a:cs typeface="Calibri"/>
              </a:rPr>
              <a:t>Mission:</a:t>
            </a:r>
            <a:r>
              <a:rPr sz="1100" spc="-1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to</a:t>
            </a:r>
            <a:r>
              <a:rPr sz="1100" spc="-3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address</a:t>
            </a:r>
            <a:r>
              <a:rPr sz="1100" spc="-3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all</a:t>
            </a:r>
            <a:r>
              <a:rPr sz="1100" spc="-3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Association</a:t>
            </a:r>
            <a:r>
              <a:rPr sz="1100" spc="-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financial</a:t>
            </a:r>
            <a:r>
              <a:rPr sz="1100" spc="-25" dirty="0">
                <a:solidFill>
                  <a:srgbClr val="592B8A"/>
                </a:solidFill>
                <a:latin typeface="Verdana" panose="020B0604030504040204" pitchFamily="34" charset="0"/>
                <a:ea typeface="Verdana" panose="020B0604030504040204" pitchFamily="34" charset="0"/>
                <a:cs typeface="Calibri"/>
              </a:rPr>
              <a:t> </a:t>
            </a:r>
            <a:r>
              <a:rPr sz="1100" spc="-10" dirty="0">
                <a:solidFill>
                  <a:srgbClr val="592B8A"/>
                </a:solidFill>
                <a:latin typeface="Verdana" panose="020B0604030504040204" pitchFamily="34" charset="0"/>
                <a:ea typeface="Verdana" panose="020B0604030504040204" pitchFamily="34" charset="0"/>
                <a:cs typeface="Calibri"/>
              </a:rPr>
              <a:t>matters</a:t>
            </a:r>
            <a:r>
              <a:rPr sz="1100" spc="-2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including</a:t>
            </a:r>
            <a:r>
              <a:rPr sz="1100" spc="-2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approval</a:t>
            </a:r>
            <a:r>
              <a:rPr sz="1100" spc="-2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of</a:t>
            </a:r>
            <a:r>
              <a:rPr sz="1100" spc="-2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the</a:t>
            </a:r>
            <a:r>
              <a:rPr sz="1100" spc="-25" dirty="0">
                <a:solidFill>
                  <a:srgbClr val="592B8A"/>
                </a:solidFill>
                <a:latin typeface="Verdana" panose="020B0604030504040204" pitchFamily="34" charset="0"/>
                <a:ea typeface="Verdana" panose="020B0604030504040204" pitchFamily="34" charset="0"/>
                <a:cs typeface="Calibri"/>
              </a:rPr>
              <a:t> </a:t>
            </a:r>
            <a:r>
              <a:rPr lang="en-US" sz="1100" dirty="0" err="1">
                <a:solidFill>
                  <a:srgbClr val="592B8A"/>
                </a:solidFill>
                <a:latin typeface="Verdana" panose="020B0604030504040204" pitchFamily="34" charset="0"/>
                <a:ea typeface="Verdana" panose="020B0604030504040204" pitchFamily="34" charset="0"/>
                <a:cs typeface="Calibri"/>
              </a:rPr>
              <a:t>ReMA</a:t>
            </a:r>
            <a:r>
              <a:rPr sz="1100" spc="-5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annual</a:t>
            </a:r>
            <a:r>
              <a:rPr sz="1100" spc="-2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budget,</a:t>
            </a:r>
            <a:r>
              <a:rPr sz="1100" spc="-1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financial</a:t>
            </a:r>
            <a:r>
              <a:rPr sz="1100" spc="-25" dirty="0">
                <a:solidFill>
                  <a:srgbClr val="592B8A"/>
                </a:solidFill>
                <a:latin typeface="Verdana" panose="020B0604030504040204" pitchFamily="34" charset="0"/>
                <a:ea typeface="Verdana" panose="020B0604030504040204" pitchFamily="34" charset="0"/>
                <a:cs typeface="Calibri"/>
              </a:rPr>
              <a:t> </a:t>
            </a:r>
            <a:r>
              <a:rPr sz="1100" spc="-10" dirty="0">
                <a:solidFill>
                  <a:srgbClr val="592B8A"/>
                </a:solidFill>
                <a:latin typeface="Verdana" panose="020B0604030504040204" pitchFamily="34" charset="0"/>
                <a:ea typeface="Verdana" panose="020B0604030504040204" pitchFamily="34" charset="0"/>
                <a:cs typeface="Calibri"/>
              </a:rPr>
              <a:t>statements,</a:t>
            </a:r>
            <a:r>
              <a:rPr sz="1100" dirty="0">
                <a:solidFill>
                  <a:srgbClr val="592B8A"/>
                </a:solidFill>
                <a:latin typeface="Verdana" panose="020B0604030504040204" pitchFamily="34" charset="0"/>
                <a:ea typeface="Verdana" panose="020B0604030504040204" pitchFamily="34" charset="0"/>
                <a:cs typeface="Calibri"/>
              </a:rPr>
              <a:t> </a:t>
            </a:r>
            <a:r>
              <a:rPr sz="1100" spc="-10" dirty="0">
                <a:solidFill>
                  <a:srgbClr val="592B8A"/>
                </a:solidFill>
                <a:latin typeface="Verdana" panose="020B0604030504040204" pitchFamily="34" charset="0"/>
                <a:ea typeface="Verdana" panose="020B0604030504040204" pitchFamily="34" charset="0"/>
                <a:cs typeface="Calibri"/>
              </a:rPr>
              <a:t>investments, </a:t>
            </a:r>
            <a:r>
              <a:rPr sz="1100" spc="-25" dirty="0">
                <a:solidFill>
                  <a:srgbClr val="592B8A"/>
                </a:solidFill>
                <a:latin typeface="Verdana" panose="020B0604030504040204" pitchFamily="34" charset="0"/>
                <a:ea typeface="Verdana" panose="020B0604030504040204" pitchFamily="34" charset="0"/>
                <a:cs typeface="Calibri"/>
              </a:rPr>
              <a:t>and </a:t>
            </a:r>
            <a:r>
              <a:rPr sz="1100" dirty="0">
                <a:solidFill>
                  <a:srgbClr val="592B8A"/>
                </a:solidFill>
                <a:latin typeface="Verdana" panose="020B0604030504040204" pitchFamily="34" charset="0"/>
                <a:ea typeface="Verdana" panose="020B0604030504040204" pitchFamily="34" charset="0"/>
                <a:cs typeface="Calibri"/>
              </a:rPr>
              <a:t>member</a:t>
            </a:r>
            <a:r>
              <a:rPr sz="1100" spc="-1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dues.</a:t>
            </a:r>
            <a:r>
              <a:rPr sz="1100" spc="-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The</a:t>
            </a:r>
            <a:r>
              <a:rPr sz="1100" spc="-2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Finance</a:t>
            </a:r>
            <a:r>
              <a:rPr sz="1100" spc="-10" dirty="0">
                <a:solidFill>
                  <a:srgbClr val="592B8A"/>
                </a:solidFill>
                <a:latin typeface="Verdana" panose="020B0604030504040204" pitchFamily="34" charset="0"/>
                <a:ea typeface="Verdana" panose="020B0604030504040204" pitchFamily="34" charset="0"/>
                <a:cs typeface="Calibri"/>
              </a:rPr>
              <a:t> Committee</a:t>
            </a:r>
            <a:r>
              <a:rPr sz="1100" dirty="0">
                <a:solidFill>
                  <a:srgbClr val="592B8A"/>
                </a:solidFill>
                <a:latin typeface="Verdana" panose="020B0604030504040204" pitchFamily="34" charset="0"/>
                <a:ea typeface="Verdana" panose="020B0604030504040204" pitchFamily="34" charset="0"/>
                <a:cs typeface="Calibri"/>
              </a:rPr>
              <a:t> shall</a:t>
            </a:r>
            <a:r>
              <a:rPr sz="1100" spc="-1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address</a:t>
            </a:r>
            <a:r>
              <a:rPr sz="1100" spc="-1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financial</a:t>
            </a:r>
            <a:r>
              <a:rPr sz="1100" spc="-10" dirty="0">
                <a:solidFill>
                  <a:srgbClr val="592B8A"/>
                </a:solidFill>
                <a:latin typeface="Verdana" panose="020B0604030504040204" pitchFamily="34" charset="0"/>
                <a:ea typeface="Verdana" panose="020B0604030504040204" pitchFamily="34" charset="0"/>
                <a:cs typeface="Calibri"/>
              </a:rPr>
              <a:t> matters</a:t>
            </a:r>
            <a:r>
              <a:rPr sz="1100" spc="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with</a:t>
            </a:r>
            <a:r>
              <a:rPr sz="1100" spc="-20" dirty="0">
                <a:solidFill>
                  <a:srgbClr val="592B8A"/>
                </a:solidFill>
                <a:latin typeface="Verdana" panose="020B0604030504040204" pitchFamily="34" charset="0"/>
                <a:ea typeface="Verdana" panose="020B0604030504040204" pitchFamily="34" charset="0"/>
                <a:cs typeface="Calibri"/>
              </a:rPr>
              <a:t> </a:t>
            </a:r>
            <a:r>
              <a:rPr sz="1100" spc="-10" dirty="0">
                <a:solidFill>
                  <a:srgbClr val="592B8A"/>
                </a:solidFill>
                <a:latin typeface="Verdana" panose="020B0604030504040204" pitchFamily="34" charset="0"/>
                <a:ea typeface="Verdana" panose="020B0604030504040204" pitchFamily="34" charset="0"/>
                <a:cs typeface="Calibri"/>
              </a:rPr>
              <a:t>appropriate transparency</a:t>
            </a:r>
            <a:r>
              <a:rPr sz="1100" spc="-1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for</a:t>
            </a:r>
            <a:r>
              <a:rPr sz="1100" spc="-2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the</a:t>
            </a:r>
            <a:r>
              <a:rPr sz="1100" spc="-1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benefit</a:t>
            </a:r>
            <a:r>
              <a:rPr sz="1100" spc="-1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of</a:t>
            </a:r>
            <a:r>
              <a:rPr sz="1100" spc="-1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the</a:t>
            </a:r>
            <a:r>
              <a:rPr sz="1100" spc="-10" dirty="0">
                <a:solidFill>
                  <a:srgbClr val="592B8A"/>
                </a:solidFill>
                <a:latin typeface="Verdana" panose="020B0604030504040204" pitchFamily="34" charset="0"/>
                <a:ea typeface="Verdana" panose="020B0604030504040204" pitchFamily="34" charset="0"/>
                <a:cs typeface="Calibri"/>
              </a:rPr>
              <a:t> </a:t>
            </a:r>
            <a:r>
              <a:rPr lang="en-US" sz="1100" dirty="0" err="1">
                <a:solidFill>
                  <a:srgbClr val="592B8A"/>
                </a:solidFill>
                <a:latin typeface="Verdana" panose="020B0604030504040204" pitchFamily="34" charset="0"/>
                <a:ea typeface="Verdana" panose="020B0604030504040204" pitchFamily="34" charset="0"/>
                <a:cs typeface="Calibri"/>
              </a:rPr>
              <a:t>ReMA</a:t>
            </a:r>
            <a:r>
              <a:rPr sz="1100" spc="-30" dirty="0">
                <a:solidFill>
                  <a:srgbClr val="592B8A"/>
                </a:solidFill>
                <a:latin typeface="Verdana" panose="020B0604030504040204" pitchFamily="34" charset="0"/>
                <a:ea typeface="Verdana" panose="020B0604030504040204" pitchFamily="34" charset="0"/>
                <a:cs typeface="Calibri"/>
              </a:rPr>
              <a:t> </a:t>
            </a:r>
            <a:r>
              <a:rPr sz="1100" spc="-10" dirty="0">
                <a:solidFill>
                  <a:srgbClr val="592B8A"/>
                </a:solidFill>
                <a:latin typeface="Verdana" panose="020B0604030504040204" pitchFamily="34" charset="0"/>
                <a:ea typeface="Verdana" panose="020B0604030504040204" pitchFamily="34" charset="0"/>
                <a:cs typeface="Calibri"/>
              </a:rPr>
              <a:t>membership.</a:t>
            </a:r>
            <a:endParaRPr sz="1100" dirty="0">
              <a:solidFill>
                <a:srgbClr val="592B8A"/>
              </a:solidFill>
              <a:latin typeface="Verdana" panose="020B0604030504040204" pitchFamily="34" charset="0"/>
              <a:ea typeface="Verdana" panose="020B0604030504040204" pitchFamily="34" charset="0"/>
              <a:cs typeface="Calibri"/>
            </a:endParaRPr>
          </a:p>
          <a:p>
            <a:pPr marL="240665" indent="-227965">
              <a:lnSpc>
                <a:spcPct val="100000"/>
              </a:lnSpc>
              <a:spcBef>
                <a:spcPts val="200"/>
              </a:spcBef>
              <a:buFont typeface="Arial"/>
              <a:buChar char="•"/>
              <a:tabLst>
                <a:tab pos="240665" algn="l"/>
              </a:tabLst>
            </a:pPr>
            <a:r>
              <a:rPr sz="1100" spc="-10" dirty="0">
                <a:solidFill>
                  <a:srgbClr val="592B8A"/>
                </a:solidFill>
                <a:latin typeface="Verdana" panose="020B0604030504040204" pitchFamily="34" charset="0"/>
                <a:ea typeface="Verdana" panose="020B0604030504040204" pitchFamily="34" charset="0"/>
                <a:cs typeface="Calibri"/>
              </a:rPr>
              <a:t>Leadership:</a:t>
            </a:r>
            <a:endParaRPr sz="1100" dirty="0">
              <a:solidFill>
                <a:srgbClr val="592B8A"/>
              </a:solidFill>
              <a:latin typeface="Verdana" panose="020B0604030504040204" pitchFamily="34" charset="0"/>
              <a:ea typeface="Verdana" panose="020B0604030504040204" pitchFamily="34" charset="0"/>
              <a:cs typeface="Calibri"/>
            </a:endParaRPr>
          </a:p>
          <a:p>
            <a:pPr>
              <a:lnSpc>
                <a:spcPct val="100000"/>
              </a:lnSpc>
              <a:spcBef>
                <a:spcPts val="765"/>
              </a:spcBef>
            </a:pPr>
            <a:endParaRPr lang="en-US" sz="800" dirty="0">
              <a:latin typeface="Verdana" panose="020B0604030504040204" pitchFamily="34" charset="0"/>
              <a:ea typeface="Verdana" panose="020B0604030504040204" pitchFamily="34" charset="0"/>
              <a:cs typeface="Calibri"/>
            </a:endParaRPr>
          </a:p>
          <a:p>
            <a:pPr>
              <a:lnSpc>
                <a:spcPct val="100000"/>
              </a:lnSpc>
              <a:spcBef>
                <a:spcPts val="765"/>
              </a:spcBef>
            </a:pPr>
            <a:endParaRPr lang="en-US" sz="800" dirty="0">
              <a:latin typeface="Verdana" panose="020B0604030504040204" pitchFamily="34" charset="0"/>
              <a:ea typeface="Verdana" panose="020B0604030504040204" pitchFamily="34" charset="0"/>
              <a:cs typeface="Calibri"/>
            </a:endParaRPr>
          </a:p>
          <a:p>
            <a:pPr>
              <a:lnSpc>
                <a:spcPct val="100000"/>
              </a:lnSpc>
              <a:spcBef>
                <a:spcPts val="765"/>
              </a:spcBef>
            </a:pPr>
            <a:endParaRPr lang="en-US" sz="800" dirty="0">
              <a:latin typeface="Verdana" panose="020B0604030504040204" pitchFamily="34" charset="0"/>
              <a:ea typeface="Verdana" panose="020B0604030504040204" pitchFamily="34" charset="0"/>
              <a:cs typeface="Calibri"/>
            </a:endParaRPr>
          </a:p>
          <a:p>
            <a:pPr>
              <a:lnSpc>
                <a:spcPct val="100000"/>
              </a:lnSpc>
              <a:spcBef>
                <a:spcPts val="765"/>
              </a:spcBef>
            </a:pPr>
            <a:endParaRPr lang="en-US" sz="800" dirty="0">
              <a:latin typeface="Verdana" panose="020B0604030504040204" pitchFamily="34" charset="0"/>
              <a:ea typeface="Verdana" panose="020B0604030504040204" pitchFamily="34" charset="0"/>
              <a:cs typeface="Calibri"/>
            </a:endParaRPr>
          </a:p>
          <a:p>
            <a:pPr marL="12700">
              <a:lnSpc>
                <a:spcPct val="100000"/>
              </a:lnSpc>
            </a:pPr>
            <a:r>
              <a:rPr lang="en-US" sz="800" b="1" i="1" spc="-10" dirty="0">
                <a:solidFill>
                  <a:srgbClr val="592B8A"/>
                </a:solidFill>
                <a:latin typeface="Verdana" panose="020B0604030504040204" pitchFamily="34" charset="0"/>
                <a:ea typeface="Verdana" panose="020B0604030504040204" pitchFamily="34" charset="0"/>
                <a:cs typeface="Calibri"/>
              </a:rPr>
              <a:t>       </a:t>
            </a:r>
            <a:r>
              <a:rPr sz="1100" b="1" i="1" spc="-10" dirty="0">
                <a:solidFill>
                  <a:srgbClr val="592B8A"/>
                </a:solidFill>
                <a:latin typeface="Verdana" panose="020B0604030504040204" pitchFamily="34" charset="0"/>
                <a:ea typeface="Verdana" panose="020B0604030504040204" pitchFamily="34" charset="0"/>
                <a:cs typeface="Calibri"/>
              </a:rPr>
              <a:t>Investment</a:t>
            </a:r>
            <a:r>
              <a:rPr sz="1100" b="1" i="1" spc="-15" dirty="0">
                <a:solidFill>
                  <a:srgbClr val="592B8A"/>
                </a:solidFill>
                <a:latin typeface="Verdana" panose="020B0604030504040204" pitchFamily="34" charset="0"/>
                <a:ea typeface="Verdana" panose="020B0604030504040204" pitchFamily="34" charset="0"/>
                <a:cs typeface="Calibri"/>
              </a:rPr>
              <a:t> </a:t>
            </a:r>
            <a:r>
              <a:rPr sz="1100" b="1" i="1" spc="-10" dirty="0">
                <a:solidFill>
                  <a:srgbClr val="592B8A"/>
                </a:solidFill>
                <a:latin typeface="Verdana" panose="020B0604030504040204" pitchFamily="34" charset="0"/>
                <a:ea typeface="Verdana" panose="020B0604030504040204" pitchFamily="34" charset="0"/>
                <a:cs typeface="Calibri"/>
              </a:rPr>
              <a:t>Subcommittee</a:t>
            </a:r>
            <a:endParaRPr sz="1100" dirty="0">
              <a:solidFill>
                <a:srgbClr val="592B8A"/>
              </a:solidFill>
              <a:latin typeface="Verdana" panose="020B0604030504040204" pitchFamily="34" charset="0"/>
              <a:ea typeface="Verdana" panose="020B0604030504040204" pitchFamily="34" charset="0"/>
              <a:cs typeface="Calibri"/>
            </a:endParaRPr>
          </a:p>
          <a:p>
            <a:pPr marL="469265">
              <a:lnSpc>
                <a:spcPct val="100000"/>
              </a:lnSpc>
              <a:spcBef>
                <a:spcPts val="280"/>
              </a:spcBef>
            </a:pPr>
            <a:r>
              <a:rPr lang="en-US" sz="1000" spc="-10" dirty="0">
                <a:solidFill>
                  <a:srgbClr val="592B8A"/>
                </a:solidFill>
                <a:latin typeface="Verdana" panose="020B0604030504040204" pitchFamily="34" charset="0"/>
                <a:ea typeface="Verdana" panose="020B0604030504040204" pitchFamily="34" charset="0"/>
                <a:cs typeface="Calibri"/>
              </a:rPr>
              <a:t>  </a:t>
            </a:r>
            <a:r>
              <a:rPr sz="1000" spc="-10" dirty="0">
                <a:solidFill>
                  <a:srgbClr val="592B8A"/>
                </a:solidFill>
                <a:latin typeface="Verdana" panose="020B0604030504040204" pitchFamily="34" charset="0"/>
                <a:ea typeface="Verdana" panose="020B0604030504040204" pitchFamily="34" charset="0"/>
                <a:cs typeface="Calibri"/>
              </a:rPr>
              <a:t>Co-</a:t>
            </a:r>
            <a:r>
              <a:rPr sz="1000" dirty="0">
                <a:solidFill>
                  <a:srgbClr val="592B8A"/>
                </a:solidFill>
                <a:latin typeface="Verdana" panose="020B0604030504040204" pitchFamily="34" charset="0"/>
                <a:ea typeface="Verdana" panose="020B0604030504040204" pitchFamily="34" charset="0"/>
                <a:cs typeface="Calibri"/>
              </a:rPr>
              <a:t>Chairs:</a:t>
            </a:r>
            <a:r>
              <a:rPr sz="1000" spc="-20" dirty="0">
                <a:solidFill>
                  <a:srgbClr val="592B8A"/>
                </a:solidFill>
                <a:latin typeface="Verdana" panose="020B0604030504040204" pitchFamily="34" charset="0"/>
                <a:ea typeface="Verdana" panose="020B0604030504040204" pitchFamily="34" charset="0"/>
                <a:cs typeface="Calibri"/>
              </a:rPr>
              <a:t> </a:t>
            </a:r>
            <a:r>
              <a:rPr sz="1000" dirty="0">
                <a:solidFill>
                  <a:srgbClr val="592B8A"/>
                </a:solidFill>
                <a:latin typeface="Verdana" panose="020B0604030504040204" pitchFamily="34" charset="0"/>
                <a:ea typeface="Verdana" panose="020B0604030504040204" pitchFamily="34" charset="0"/>
                <a:cs typeface="Calibri"/>
              </a:rPr>
              <a:t>Jeff</a:t>
            </a:r>
            <a:r>
              <a:rPr sz="1000" spc="-30" dirty="0">
                <a:solidFill>
                  <a:srgbClr val="592B8A"/>
                </a:solidFill>
                <a:latin typeface="Verdana" panose="020B0604030504040204" pitchFamily="34" charset="0"/>
                <a:ea typeface="Verdana" panose="020B0604030504040204" pitchFamily="34" charset="0"/>
                <a:cs typeface="Calibri"/>
              </a:rPr>
              <a:t> </a:t>
            </a:r>
            <a:r>
              <a:rPr sz="1000" dirty="0">
                <a:solidFill>
                  <a:srgbClr val="592B8A"/>
                </a:solidFill>
                <a:latin typeface="Verdana" panose="020B0604030504040204" pitchFamily="34" charset="0"/>
                <a:ea typeface="Verdana" panose="020B0604030504040204" pitchFamily="34" charset="0"/>
                <a:cs typeface="Calibri"/>
              </a:rPr>
              <a:t>Miller</a:t>
            </a:r>
            <a:r>
              <a:rPr sz="1000" spc="5" dirty="0">
                <a:solidFill>
                  <a:srgbClr val="592B8A"/>
                </a:solidFill>
                <a:latin typeface="Verdana" panose="020B0604030504040204" pitchFamily="34" charset="0"/>
                <a:ea typeface="Verdana" panose="020B0604030504040204" pitchFamily="34" charset="0"/>
                <a:cs typeface="Calibri"/>
              </a:rPr>
              <a:t> </a:t>
            </a:r>
            <a:r>
              <a:rPr lang="en-US" sz="1000" spc="5" dirty="0">
                <a:solidFill>
                  <a:srgbClr val="592B8A"/>
                </a:solidFill>
                <a:latin typeface="Verdana" panose="020B0604030504040204" pitchFamily="34" charset="0"/>
                <a:ea typeface="Verdana" panose="020B0604030504040204" pitchFamily="34" charset="0"/>
                <a:cs typeface="Calibri"/>
              </a:rPr>
              <a:t>&amp;</a:t>
            </a:r>
            <a:r>
              <a:rPr sz="1000" spc="-25" dirty="0">
                <a:solidFill>
                  <a:srgbClr val="592B8A"/>
                </a:solidFill>
                <a:latin typeface="Verdana" panose="020B0604030504040204" pitchFamily="34" charset="0"/>
                <a:ea typeface="Verdana" panose="020B0604030504040204" pitchFamily="34" charset="0"/>
                <a:cs typeface="Calibri"/>
              </a:rPr>
              <a:t> </a:t>
            </a:r>
            <a:r>
              <a:rPr sz="1000" dirty="0">
                <a:solidFill>
                  <a:srgbClr val="592B8A"/>
                </a:solidFill>
                <a:latin typeface="Verdana" panose="020B0604030504040204" pitchFamily="34" charset="0"/>
                <a:ea typeface="Verdana" panose="020B0604030504040204" pitchFamily="34" charset="0"/>
                <a:cs typeface="Calibri"/>
              </a:rPr>
              <a:t>Aaron</a:t>
            </a:r>
            <a:r>
              <a:rPr sz="1000" spc="-25" dirty="0">
                <a:solidFill>
                  <a:srgbClr val="592B8A"/>
                </a:solidFill>
                <a:latin typeface="Verdana" panose="020B0604030504040204" pitchFamily="34" charset="0"/>
                <a:ea typeface="Verdana" panose="020B0604030504040204" pitchFamily="34" charset="0"/>
                <a:cs typeface="Calibri"/>
              </a:rPr>
              <a:t> </a:t>
            </a:r>
            <a:r>
              <a:rPr sz="1000" spc="-20" dirty="0">
                <a:solidFill>
                  <a:srgbClr val="592B8A"/>
                </a:solidFill>
                <a:latin typeface="Verdana" panose="020B0604030504040204" pitchFamily="34" charset="0"/>
                <a:ea typeface="Verdana" panose="020B0604030504040204" pitchFamily="34" charset="0"/>
                <a:cs typeface="Calibri"/>
              </a:rPr>
              <a:t>Plitt</a:t>
            </a:r>
            <a:endParaRPr sz="1000" dirty="0">
              <a:solidFill>
                <a:srgbClr val="592B8A"/>
              </a:solidFill>
              <a:latin typeface="Verdana" panose="020B0604030504040204" pitchFamily="34" charset="0"/>
              <a:ea typeface="Verdana" panose="020B0604030504040204" pitchFamily="34" charset="0"/>
              <a:cs typeface="Calibri"/>
            </a:endParaRPr>
          </a:p>
        </p:txBody>
      </p:sp>
      <p:sp>
        <p:nvSpPr>
          <p:cNvPr id="7" name="object 6">
            <a:extLst>
              <a:ext uri="{FF2B5EF4-FFF2-40B4-BE49-F238E27FC236}">
                <a16:creationId xmlns:a16="http://schemas.microsoft.com/office/drawing/2014/main" id="{A550C6E3-CBF4-D9F4-7969-32EF4C89C748}"/>
              </a:ext>
            </a:extLst>
          </p:cNvPr>
          <p:cNvSpPr txBox="1">
            <a:spLocks noGrp="1"/>
          </p:cNvSpPr>
          <p:nvPr>
            <p:ph type="title"/>
          </p:nvPr>
        </p:nvSpPr>
        <p:spPr>
          <a:xfrm>
            <a:off x="225516" y="5563"/>
            <a:ext cx="11740967" cy="825226"/>
          </a:xfrm>
          <a:prstGeom prst="rect">
            <a:avLst/>
          </a:prstGeom>
        </p:spPr>
        <p:txBody>
          <a:bodyPr vert="horz" wrap="square" lIns="0" tIns="12065" rIns="0" bIns="0" rtlCol="0">
            <a:spAutoFit/>
          </a:bodyPr>
          <a:lstStyle/>
          <a:p>
            <a:pPr marL="12700">
              <a:lnSpc>
                <a:spcPct val="100000"/>
              </a:lnSpc>
              <a:spcBef>
                <a:spcPts val="95"/>
              </a:spcBef>
            </a:pPr>
            <a:r>
              <a:rPr lang="en-US" sz="3200" spc="-10">
                <a:latin typeface="Verdana" panose="020B0604030504040204" pitchFamily="34" charset="0"/>
                <a:ea typeface="Verdana" panose="020B0604030504040204" pitchFamily="34" charset="0"/>
              </a:rPr>
              <a:t>ReMA </a:t>
            </a:r>
            <a:r>
              <a:rPr sz="3200" spc="-10">
                <a:latin typeface="Verdana" panose="020B0604030504040204" pitchFamily="34" charset="0"/>
                <a:ea typeface="Verdana" panose="020B0604030504040204" pitchFamily="34" charset="0"/>
              </a:rPr>
              <a:t>Governance</a:t>
            </a:r>
          </a:p>
          <a:p>
            <a:pPr marL="12700">
              <a:lnSpc>
                <a:spcPct val="100000"/>
              </a:lnSpc>
              <a:spcBef>
                <a:spcPts val="100"/>
              </a:spcBef>
            </a:pPr>
            <a:r>
              <a:rPr sz="1800" i="1">
                <a:latin typeface="Verdana" panose="020B0604030504040204" pitchFamily="34" charset="0"/>
                <a:ea typeface="Verdana" panose="020B0604030504040204" pitchFamily="34" charset="0"/>
              </a:rPr>
              <a:t>Standing</a:t>
            </a:r>
            <a:r>
              <a:rPr sz="1800" i="1" spc="-110">
                <a:latin typeface="Verdana" panose="020B0604030504040204" pitchFamily="34" charset="0"/>
                <a:ea typeface="Verdana" panose="020B0604030504040204" pitchFamily="34" charset="0"/>
              </a:rPr>
              <a:t> </a:t>
            </a:r>
            <a:r>
              <a:rPr sz="1800" i="1">
                <a:latin typeface="Verdana" panose="020B0604030504040204" pitchFamily="34" charset="0"/>
                <a:ea typeface="Verdana" panose="020B0604030504040204" pitchFamily="34" charset="0"/>
              </a:rPr>
              <a:t>Committees</a:t>
            </a:r>
            <a:r>
              <a:rPr sz="1800" i="1" spc="-75">
                <a:latin typeface="Verdana" panose="020B0604030504040204" pitchFamily="34" charset="0"/>
                <a:ea typeface="Verdana" panose="020B0604030504040204" pitchFamily="34" charset="0"/>
              </a:rPr>
              <a:t> </a:t>
            </a:r>
            <a:r>
              <a:rPr sz="1800" i="1" spc="-20">
                <a:latin typeface="Verdana" panose="020B0604030504040204" pitchFamily="34" charset="0"/>
                <a:ea typeface="Verdana" panose="020B0604030504040204" pitchFamily="34" charset="0"/>
              </a:rPr>
              <a:t>(13)</a:t>
            </a:r>
            <a:endParaRPr sz="1800">
              <a:latin typeface="Verdana" panose="020B0604030504040204" pitchFamily="34" charset="0"/>
              <a:ea typeface="Verdana" panose="020B0604030504040204" pitchFamily="34" charset="0"/>
            </a:endParaRPr>
          </a:p>
        </p:txBody>
      </p:sp>
      <p:sp>
        <p:nvSpPr>
          <p:cNvPr id="8" name="TextBox 7">
            <a:extLst>
              <a:ext uri="{FF2B5EF4-FFF2-40B4-BE49-F238E27FC236}">
                <a16:creationId xmlns:a16="http://schemas.microsoft.com/office/drawing/2014/main" id="{5FBB47C0-6D0B-7C43-F00E-735560E8D180}"/>
              </a:ext>
            </a:extLst>
          </p:cNvPr>
          <p:cNvSpPr txBox="1"/>
          <p:nvPr/>
        </p:nvSpPr>
        <p:spPr>
          <a:xfrm>
            <a:off x="1676400" y="2170411"/>
            <a:ext cx="6019800" cy="753732"/>
          </a:xfrm>
          <a:prstGeom prst="rect">
            <a:avLst/>
          </a:prstGeom>
          <a:noFill/>
        </p:spPr>
        <p:txBody>
          <a:bodyPr wrap="square" rtlCol="0">
            <a:spAutoFit/>
          </a:bodyPr>
          <a:lstStyle/>
          <a:p>
            <a:pPr>
              <a:lnSpc>
                <a:spcPct val="150000"/>
              </a:lnSpc>
            </a:pPr>
            <a:r>
              <a:rPr lang="en-US" sz="1000" dirty="0">
                <a:solidFill>
                  <a:srgbClr val="592B8A"/>
                </a:solidFill>
                <a:latin typeface="+mn-lt"/>
              </a:rPr>
              <a:t>Chair: Adam Shine</a:t>
            </a:r>
          </a:p>
          <a:p>
            <a:pPr>
              <a:lnSpc>
                <a:spcPct val="150000"/>
              </a:lnSpc>
            </a:pPr>
            <a:r>
              <a:rPr lang="en-US" sz="1000" dirty="0">
                <a:solidFill>
                  <a:srgbClr val="592B8A"/>
                </a:solidFill>
                <a:latin typeface="+mn-lt"/>
              </a:rPr>
              <a:t>Vice-Chair: Andy Wahl</a:t>
            </a:r>
          </a:p>
          <a:p>
            <a:pPr>
              <a:lnSpc>
                <a:spcPct val="150000"/>
              </a:lnSpc>
            </a:pPr>
            <a:r>
              <a:rPr lang="en-US" sz="1000" dirty="0">
                <a:solidFill>
                  <a:srgbClr val="592B8A"/>
                </a:solidFill>
                <a:latin typeface="+mn-lt"/>
              </a:rPr>
              <a:t>Staff Liaison: Jason Glei</a:t>
            </a:r>
          </a:p>
        </p:txBody>
      </p:sp>
      <p:sp>
        <p:nvSpPr>
          <p:cNvPr id="9" name="TextBox 8">
            <a:extLst>
              <a:ext uri="{FF2B5EF4-FFF2-40B4-BE49-F238E27FC236}">
                <a16:creationId xmlns:a16="http://schemas.microsoft.com/office/drawing/2014/main" id="{0F546DF0-991F-EB1F-42FE-4D9378CB11A5}"/>
              </a:ext>
            </a:extLst>
          </p:cNvPr>
          <p:cNvSpPr txBox="1"/>
          <p:nvPr/>
        </p:nvSpPr>
        <p:spPr>
          <a:xfrm>
            <a:off x="1828800" y="4437472"/>
            <a:ext cx="6019800" cy="522900"/>
          </a:xfrm>
          <a:prstGeom prst="rect">
            <a:avLst/>
          </a:prstGeom>
          <a:noFill/>
        </p:spPr>
        <p:txBody>
          <a:bodyPr wrap="square" rtlCol="0">
            <a:spAutoFit/>
          </a:bodyPr>
          <a:lstStyle/>
          <a:p>
            <a:pPr>
              <a:lnSpc>
                <a:spcPct val="150000"/>
              </a:lnSpc>
            </a:pPr>
            <a:r>
              <a:rPr lang="en-US" sz="1000">
                <a:solidFill>
                  <a:srgbClr val="592B8A"/>
                </a:solidFill>
                <a:latin typeface="+mn-lt"/>
              </a:rPr>
              <a:t>Chairs: Andrew Lincoln &amp; Crystal Palmer</a:t>
            </a:r>
          </a:p>
          <a:p>
            <a:pPr>
              <a:lnSpc>
                <a:spcPct val="150000"/>
              </a:lnSpc>
            </a:pPr>
            <a:r>
              <a:rPr lang="en-US" sz="1000">
                <a:solidFill>
                  <a:srgbClr val="592B8A"/>
                </a:solidFill>
                <a:latin typeface="+mn-lt"/>
              </a:rPr>
              <a:t>Staff Liaison: Margie Erinle</a:t>
            </a:r>
          </a:p>
        </p:txBody>
      </p:sp>
    </p:spTree>
    <p:extLst>
      <p:ext uri="{BB962C8B-B14F-4D97-AF65-F5344CB8AC3E}">
        <p14:creationId xmlns:p14="http://schemas.microsoft.com/office/powerpoint/2010/main" val="222893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a16="http://schemas.microsoft.com/office/drawing/2014/main" id="{34E8871F-E2E8-E2A8-964E-130EA8A7DF79}"/>
              </a:ext>
            </a:extLst>
          </p:cNvPr>
          <p:cNvSpPr txBox="1">
            <a:spLocks/>
          </p:cNvSpPr>
          <p:nvPr/>
        </p:nvSpPr>
        <p:spPr>
          <a:xfrm>
            <a:off x="11067288" y="6463728"/>
            <a:ext cx="244475" cy="153888"/>
          </a:xfrm>
          <a:prstGeom prst="rect">
            <a:avLst/>
          </a:prstGeom>
        </p:spPr>
        <p:txBody>
          <a:bodyPr vert="horz" wrap="square" lIns="0" tIns="0" rIns="0" bIns="0" rtlCol="0">
            <a:spAutoFit/>
          </a:bodyPr>
          <a:lstStyle>
            <a:defPPr>
              <a:defRPr kern="0"/>
            </a:defPPr>
          </a:lstStyle>
          <a:p>
            <a:pPr marL="38100">
              <a:lnSpc>
                <a:spcPts val="1240"/>
              </a:lnSpc>
            </a:pPr>
            <a:fld id="{81D60167-4931-47E6-BA6A-407CBD079E47}" type="slidenum">
              <a:rPr lang="en-US" sz="1050" spc="-25" smtClean="0">
                <a:latin typeface="Verdana" panose="020B0604030504040204" pitchFamily="34" charset="0"/>
                <a:ea typeface="Verdana" panose="020B0604030504040204" pitchFamily="34" charset="0"/>
              </a:rPr>
              <a:pPr marL="38100">
                <a:lnSpc>
                  <a:spcPts val="1240"/>
                </a:lnSpc>
              </a:pPr>
              <a:t>9</a:t>
            </a:fld>
            <a:endParaRPr lang="en-US" sz="1050" spc="-25">
              <a:latin typeface="Verdana" panose="020B0604030504040204" pitchFamily="34" charset="0"/>
              <a:ea typeface="Verdana" panose="020B0604030504040204" pitchFamily="34" charset="0"/>
            </a:endParaRPr>
          </a:p>
        </p:txBody>
      </p:sp>
      <p:sp>
        <p:nvSpPr>
          <p:cNvPr id="3" name="object 2">
            <a:extLst>
              <a:ext uri="{FF2B5EF4-FFF2-40B4-BE49-F238E27FC236}">
                <a16:creationId xmlns:a16="http://schemas.microsoft.com/office/drawing/2014/main" id="{43DE7855-34A8-0671-6D2B-309313691453}"/>
              </a:ext>
            </a:extLst>
          </p:cNvPr>
          <p:cNvSpPr txBox="1"/>
          <p:nvPr/>
        </p:nvSpPr>
        <p:spPr>
          <a:xfrm>
            <a:off x="914400" y="1345667"/>
            <a:ext cx="3329304" cy="319959"/>
          </a:xfrm>
          <a:prstGeom prst="rect">
            <a:avLst/>
          </a:prstGeom>
        </p:spPr>
        <p:txBody>
          <a:bodyPr vert="horz" wrap="square" lIns="0" tIns="12065" rIns="0" bIns="0" rtlCol="0">
            <a:spAutoFit/>
          </a:bodyPr>
          <a:lstStyle/>
          <a:p>
            <a:pPr marL="12700">
              <a:lnSpc>
                <a:spcPct val="100000"/>
              </a:lnSpc>
              <a:spcBef>
                <a:spcPts val="95"/>
              </a:spcBef>
            </a:pPr>
            <a:r>
              <a:rPr sz="2000" b="1" spc="-10" dirty="0">
                <a:solidFill>
                  <a:srgbClr val="592B8A"/>
                </a:solidFill>
                <a:latin typeface="Verdana" panose="020B0604030504040204" pitchFamily="34" charset="0"/>
                <a:ea typeface="Verdana" panose="020B0604030504040204" pitchFamily="34" charset="0"/>
                <a:cs typeface="Calibri"/>
              </a:rPr>
              <a:t>Government</a:t>
            </a:r>
            <a:r>
              <a:rPr sz="2000" b="1" spc="-90" dirty="0">
                <a:solidFill>
                  <a:srgbClr val="592B8A"/>
                </a:solidFill>
                <a:latin typeface="Verdana" panose="020B0604030504040204" pitchFamily="34" charset="0"/>
                <a:ea typeface="Verdana" panose="020B0604030504040204" pitchFamily="34" charset="0"/>
                <a:cs typeface="Calibri"/>
              </a:rPr>
              <a:t> </a:t>
            </a:r>
            <a:r>
              <a:rPr sz="2000" b="1" spc="-10" dirty="0">
                <a:solidFill>
                  <a:srgbClr val="592B8A"/>
                </a:solidFill>
                <a:latin typeface="Verdana" panose="020B0604030504040204" pitchFamily="34" charset="0"/>
                <a:ea typeface="Verdana" panose="020B0604030504040204" pitchFamily="34" charset="0"/>
                <a:cs typeface="Calibri"/>
              </a:rPr>
              <a:t>Relations</a:t>
            </a:r>
            <a:endParaRPr sz="2000" dirty="0">
              <a:solidFill>
                <a:srgbClr val="592B8A"/>
              </a:solidFill>
              <a:latin typeface="Verdana" panose="020B0604030504040204" pitchFamily="34" charset="0"/>
              <a:ea typeface="Verdana" panose="020B0604030504040204" pitchFamily="34" charset="0"/>
              <a:cs typeface="Calibri"/>
            </a:endParaRPr>
          </a:p>
        </p:txBody>
      </p:sp>
      <p:sp>
        <p:nvSpPr>
          <p:cNvPr id="4" name="object 3">
            <a:extLst>
              <a:ext uri="{FF2B5EF4-FFF2-40B4-BE49-F238E27FC236}">
                <a16:creationId xmlns:a16="http://schemas.microsoft.com/office/drawing/2014/main" id="{6E6BB6FF-6C43-3270-46FA-79E049E777AE}"/>
              </a:ext>
            </a:extLst>
          </p:cNvPr>
          <p:cNvSpPr txBox="1"/>
          <p:nvPr/>
        </p:nvSpPr>
        <p:spPr>
          <a:xfrm>
            <a:off x="1365937" y="1824990"/>
            <a:ext cx="9820275" cy="630301"/>
          </a:xfrm>
          <a:prstGeom prst="rect">
            <a:avLst/>
          </a:prstGeom>
        </p:spPr>
        <p:txBody>
          <a:bodyPr vert="horz" wrap="square" lIns="0" tIns="37465" rIns="0" bIns="0" rtlCol="0">
            <a:spAutoFit/>
          </a:bodyPr>
          <a:lstStyle/>
          <a:p>
            <a:pPr marL="241300" marR="5080" indent="-228600">
              <a:lnSpc>
                <a:spcPts val="1510"/>
              </a:lnSpc>
              <a:spcBef>
                <a:spcPts val="295"/>
              </a:spcBef>
              <a:buFont typeface="Arial"/>
              <a:buChar char="•"/>
              <a:tabLst>
                <a:tab pos="241300" algn="l"/>
              </a:tabLst>
            </a:pPr>
            <a:r>
              <a:rPr sz="1100" dirty="0">
                <a:solidFill>
                  <a:srgbClr val="592B8A"/>
                </a:solidFill>
                <a:latin typeface="Verdana" panose="020B0604030504040204" pitchFamily="34" charset="0"/>
                <a:ea typeface="Verdana" panose="020B0604030504040204" pitchFamily="34" charset="0"/>
                <a:cs typeface="Calibri"/>
              </a:rPr>
              <a:t>Mission:</a:t>
            </a:r>
            <a:r>
              <a:rPr sz="1100" spc="-35" dirty="0">
                <a:solidFill>
                  <a:srgbClr val="592B8A"/>
                </a:solidFill>
                <a:latin typeface="Verdana" panose="020B0604030504040204" pitchFamily="34" charset="0"/>
                <a:ea typeface="Verdana" panose="020B0604030504040204" pitchFamily="34" charset="0"/>
                <a:cs typeface="Calibri"/>
              </a:rPr>
              <a:t> </a:t>
            </a:r>
            <a:r>
              <a:rPr sz="1100" spc="-10" dirty="0">
                <a:solidFill>
                  <a:srgbClr val="592B8A"/>
                </a:solidFill>
                <a:latin typeface="Verdana" panose="020B0604030504040204" pitchFamily="34" charset="0"/>
                <a:ea typeface="Verdana" panose="020B0604030504040204" pitchFamily="34" charset="0"/>
                <a:cs typeface="Calibri"/>
              </a:rPr>
              <a:t>Oversee</a:t>
            </a:r>
            <a:r>
              <a:rPr sz="1100" spc="-2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the</a:t>
            </a:r>
            <a:r>
              <a:rPr sz="1100" spc="-1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work</a:t>
            </a:r>
            <a:r>
              <a:rPr sz="1100" spc="-4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of</a:t>
            </a:r>
            <a:r>
              <a:rPr sz="1100" spc="-5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members</a:t>
            </a:r>
            <a:r>
              <a:rPr sz="1100" spc="-1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and</a:t>
            </a:r>
            <a:r>
              <a:rPr sz="1100" spc="-25" dirty="0">
                <a:solidFill>
                  <a:srgbClr val="592B8A"/>
                </a:solidFill>
                <a:latin typeface="Verdana" panose="020B0604030504040204" pitchFamily="34" charset="0"/>
                <a:ea typeface="Verdana" panose="020B0604030504040204" pitchFamily="34" charset="0"/>
                <a:cs typeface="Calibri"/>
              </a:rPr>
              <a:t> </a:t>
            </a:r>
            <a:r>
              <a:rPr sz="1100" spc="-10" dirty="0">
                <a:solidFill>
                  <a:srgbClr val="592B8A"/>
                </a:solidFill>
                <a:latin typeface="Verdana" panose="020B0604030504040204" pitchFamily="34" charset="0"/>
                <a:ea typeface="Verdana" panose="020B0604030504040204" pitchFamily="34" charset="0"/>
                <a:cs typeface="Calibri"/>
              </a:rPr>
              <a:t>staff</a:t>
            </a:r>
            <a:r>
              <a:rPr sz="1100" spc="-35" dirty="0">
                <a:solidFill>
                  <a:srgbClr val="592B8A"/>
                </a:solidFill>
                <a:latin typeface="Verdana" panose="020B0604030504040204" pitchFamily="34" charset="0"/>
                <a:ea typeface="Verdana" panose="020B0604030504040204" pitchFamily="34" charset="0"/>
                <a:cs typeface="Calibri"/>
              </a:rPr>
              <a:t> </a:t>
            </a:r>
            <a:r>
              <a:rPr lang="en-US" sz="1100" spc="-35" dirty="0">
                <a:solidFill>
                  <a:srgbClr val="592B8A"/>
                </a:solidFill>
                <a:latin typeface="Verdana" panose="020B0604030504040204" pitchFamily="34" charset="0"/>
                <a:ea typeface="Verdana" panose="020B0604030504040204" pitchFamily="34" charset="0"/>
                <a:cs typeface="Calibri"/>
              </a:rPr>
              <a:t>i</a:t>
            </a:r>
            <a:r>
              <a:rPr sz="1100" dirty="0">
                <a:solidFill>
                  <a:srgbClr val="592B8A"/>
                </a:solidFill>
                <a:latin typeface="Verdana" panose="020B0604030504040204" pitchFamily="34" charset="0"/>
                <a:ea typeface="Verdana" panose="020B0604030504040204" pitchFamily="34" charset="0"/>
                <a:cs typeface="Calibri"/>
              </a:rPr>
              <a:t>n</a:t>
            </a:r>
            <a:r>
              <a:rPr sz="1100" spc="-35" dirty="0">
                <a:solidFill>
                  <a:srgbClr val="592B8A"/>
                </a:solidFill>
                <a:latin typeface="Verdana" panose="020B0604030504040204" pitchFamily="34" charset="0"/>
                <a:ea typeface="Verdana" panose="020B0604030504040204" pitchFamily="34" charset="0"/>
                <a:cs typeface="Calibri"/>
              </a:rPr>
              <a:t> </a:t>
            </a:r>
            <a:r>
              <a:rPr sz="1100" spc="-10" dirty="0">
                <a:solidFill>
                  <a:srgbClr val="592B8A"/>
                </a:solidFill>
                <a:latin typeface="Verdana" panose="020B0604030504040204" pitchFamily="34" charset="0"/>
                <a:ea typeface="Verdana" panose="020B0604030504040204" pitchFamily="34" charset="0"/>
                <a:cs typeface="Calibri"/>
              </a:rPr>
              <a:t>advocating </a:t>
            </a:r>
            <a:r>
              <a:rPr sz="1100" dirty="0">
                <a:solidFill>
                  <a:srgbClr val="592B8A"/>
                </a:solidFill>
                <a:latin typeface="Verdana" panose="020B0604030504040204" pitchFamily="34" charset="0"/>
                <a:ea typeface="Verdana" panose="020B0604030504040204" pitchFamily="34" charset="0"/>
                <a:cs typeface="Calibri"/>
              </a:rPr>
              <a:t>for</a:t>
            </a:r>
            <a:r>
              <a:rPr sz="1100" spc="-5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the</a:t>
            </a:r>
            <a:r>
              <a:rPr sz="1100" spc="-10" dirty="0">
                <a:solidFill>
                  <a:srgbClr val="592B8A"/>
                </a:solidFill>
                <a:latin typeface="Verdana" panose="020B0604030504040204" pitchFamily="34" charset="0"/>
                <a:ea typeface="Verdana" panose="020B0604030504040204" pitchFamily="34" charset="0"/>
                <a:cs typeface="Calibri"/>
              </a:rPr>
              <a:t> </a:t>
            </a:r>
            <a:r>
              <a:rPr sz="1100" spc="-20" dirty="0">
                <a:solidFill>
                  <a:srgbClr val="592B8A"/>
                </a:solidFill>
                <a:latin typeface="Verdana" panose="020B0604030504040204" pitchFamily="34" charset="0"/>
                <a:ea typeface="Verdana" panose="020B0604030504040204" pitchFamily="34" charset="0"/>
                <a:cs typeface="Calibri"/>
              </a:rPr>
              <a:t>industry,</a:t>
            </a:r>
            <a:r>
              <a:rPr sz="1100" spc="-1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as</a:t>
            </a:r>
            <a:r>
              <a:rPr sz="1100" spc="-3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driven</a:t>
            </a:r>
            <a:r>
              <a:rPr sz="1100" spc="-2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by</a:t>
            </a:r>
            <a:r>
              <a:rPr sz="1100" spc="-2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the</a:t>
            </a:r>
            <a:r>
              <a:rPr sz="1100" spc="-15" dirty="0">
                <a:solidFill>
                  <a:srgbClr val="592B8A"/>
                </a:solidFill>
                <a:latin typeface="Verdana" panose="020B0604030504040204" pitchFamily="34" charset="0"/>
                <a:ea typeface="Verdana" panose="020B0604030504040204" pitchFamily="34" charset="0"/>
                <a:cs typeface="Calibri"/>
              </a:rPr>
              <a:t> </a:t>
            </a:r>
            <a:r>
              <a:rPr sz="1100" spc="-10" dirty="0">
                <a:solidFill>
                  <a:srgbClr val="592B8A"/>
                </a:solidFill>
                <a:latin typeface="Verdana" panose="020B0604030504040204" pitchFamily="34" charset="0"/>
                <a:ea typeface="Verdana" panose="020B0604030504040204" pitchFamily="34" charset="0"/>
                <a:cs typeface="Calibri"/>
              </a:rPr>
              <a:t>Association’s</a:t>
            </a:r>
            <a:r>
              <a:rPr sz="1100" spc="-30" dirty="0">
                <a:solidFill>
                  <a:srgbClr val="592B8A"/>
                </a:solidFill>
                <a:latin typeface="Verdana" panose="020B0604030504040204" pitchFamily="34" charset="0"/>
                <a:ea typeface="Verdana" panose="020B0604030504040204" pitchFamily="34" charset="0"/>
                <a:cs typeface="Calibri"/>
              </a:rPr>
              <a:t> </a:t>
            </a:r>
            <a:r>
              <a:rPr sz="1100" spc="-10" dirty="0">
                <a:solidFill>
                  <a:srgbClr val="592B8A"/>
                </a:solidFill>
                <a:latin typeface="Verdana" panose="020B0604030504040204" pitchFamily="34" charset="0"/>
                <a:ea typeface="Verdana" panose="020B0604030504040204" pitchFamily="34" charset="0"/>
                <a:cs typeface="Calibri"/>
              </a:rPr>
              <a:t>Advocacy</a:t>
            </a:r>
            <a:r>
              <a:rPr sz="1100" spc="-2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Agenda.</a:t>
            </a:r>
            <a:r>
              <a:rPr sz="1100" spc="-35" dirty="0">
                <a:solidFill>
                  <a:srgbClr val="592B8A"/>
                </a:solidFill>
                <a:latin typeface="Verdana" panose="020B0604030504040204" pitchFamily="34" charset="0"/>
                <a:ea typeface="Verdana" panose="020B0604030504040204" pitchFamily="34" charset="0"/>
                <a:cs typeface="Calibri"/>
              </a:rPr>
              <a:t> </a:t>
            </a:r>
            <a:r>
              <a:rPr sz="1100" spc="-25" dirty="0">
                <a:solidFill>
                  <a:srgbClr val="592B8A"/>
                </a:solidFill>
                <a:latin typeface="Verdana" panose="020B0604030504040204" pitchFamily="34" charset="0"/>
                <a:ea typeface="Verdana" panose="020B0604030504040204" pitchFamily="34" charset="0"/>
                <a:cs typeface="Calibri"/>
              </a:rPr>
              <a:t>The </a:t>
            </a:r>
            <a:r>
              <a:rPr sz="1100" spc="-10" dirty="0">
                <a:solidFill>
                  <a:srgbClr val="592B8A"/>
                </a:solidFill>
                <a:latin typeface="Verdana" panose="020B0604030504040204" pitchFamily="34" charset="0"/>
                <a:ea typeface="Verdana" panose="020B0604030504040204" pitchFamily="34" charset="0"/>
                <a:cs typeface="Calibri"/>
              </a:rPr>
              <a:t>Committee</a:t>
            </a:r>
            <a:r>
              <a:rPr sz="1100" spc="-3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discusses</a:t>
            </a:r>
            <a:r>
              <a:rPr sz="1100" spc="-2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the</a:t>
            </a:r>
            <a:r>
              <a:rPr sz="1100" spc="-2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impact</a:t>
            </a:r>
            <a:r>
              <a:rPr sz="1100" spc="-3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on</a:t>
            </a:r>
            <a:r>
              <a:rPr sz="1100" spc="-5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the</a:t>
            </a:r>
            <a:r>
              <a:rPr sz="1100" spc="-3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industry</a:t>
            </a:r>
            <a:r>
              <a:rPr sz="1100" spc="-3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of</a:t>
            </a:r>
            <a:r>
              <a:rPr sz="1100" spc="-5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changing</a:t>
            </a:r>
            <a:r>
              <a:rPr sz="1100" spc="-2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U.S.</a:t>
            </a:r>
            <a:r>
              <a:rPr sz="1100" spc="-7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policies</a:t>
            </a:r>
            <a:r>
              <a:rPr sz="1100" spc="-2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and</a:t>
            </a:r>
            <a:r>
              <a:rPr sz="1100" spc="-35" dirty="0">
                <a:solidFill>
                  <a:srgbClr val="592B8A"/>
                </a:solidFill>
                <a:latin typeface="Verdana" panose="020B0604030504040204" pitchFamily="34" charset="0"/>
                <a:ea typeface="Verdana" panose="020B0604030504040204" pitchFamily="34" charset="0"/>
                <a:cs typeface="Calibri"/>
              </a:rPr>
              <a:t> </a:t>
            </a:r>
            <a:r>
              <a:rPr sz="1100" spc="-10" dirty="0">
                <a:solidFill>
                  <a:srgbClr val="592B8A"/>
                </a:solidFill>
                <a:latin typeface="Verdana" panose="020B0604030504040204" pitchFamily="34" charset="0"/>
                <a:ea typeface="Verdana" panose="020B0604030504040204" pitchFamily="34" charset="0"/>
                <a:cs typeface="Calibri"/>
              </a:rPr>
              <a:t>regulations</a:t>
            </a:r>
            <a:r>
              <a:rPr sz="1100" spc="-1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directly</a:t>
            </a:r>
            <a:r>
              <a:rPr sz="1100" spc="-2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and</a:t>
            </a:r>
            <a:r>
              <a:rPr sz="1100" spc="-35" dirty="0">
                <a:solidFill>
                  <a:srgbClr val="592B8A"/>
                </a:solidFill>
                <a:latin typeface="Verdana" panose="020B0604030504040204" pitchFamily="34" charset="0"/>
                <a:ea typeface="Verdana" panose="020B0604030504040204" pitchFamily="34" charset="0"/>
                <a:cs typeface="Calibri"/>
              </a:rPr>
              <a:t> </a:t>
            </a:r>
            <a:r>
              <a:rPr sz="1100" spc="-10" dirty="0">
                <a:solidFill>
                  <a:srgbClr val="592B8A"/>
                </a:solidFill>
                <a:latin typeface="Verdana" panose="020B0604030504040204" pitchFamily="34" charset="0"/>
                <a:ea typeface="Verdana" panose="020B0604030504040204" pitchFamily="34" charset="0"/>
                <a:cs typeface="Calibri"/>
              </a:rPr>
              <a:t>indirectly</a:t>
            </a:r>
            <a:r>
              <a:rPr sz="1100" spc="-1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impacting</a:t>
            </a:r>
            <a:r>
              <a:rPr sz="1100" spc="-25" dirty="0">
                <a:solidFill>
                  <a:srgbClr val="592B8A"/>
                </a:solidFill>
                <a:latin typeface="Verdana" panose="020B0604030504040204" pitchFamily="34" charset="0"/>
                <a:ea typeface="Verdana" panose="020B0604030504040204" pitchFamily="34" charset="0"/>
                <a:cs typeface="Calibri"/>
              </a:rPr>
              <a:t> it.</a:t>
            </a:r>
            <a:endParaRPr sz="1100" dirty="0">
              <a:solidFill>
                <a:srgbClr val="592B8A"/>
              </a:solidFill>
              <a:latin typeface="Verdana" panose="020B0604030504040204" pitchFamily="34" charset="0"/>
              <a:ea typeface="Verdana" panose="020B0604030504040204" pitchFamily="34" charset="0"/>
              <a:cs typeface="Calibri"/>
            </a:endParaRPr>
          </a:p>
          <a:p>
            <a:pPr marL="240665" indent="-227965">
              <a:lnSpc>
                <a:spcPct val="100000"/>
              </a:lnSpc>
              <a:spcBef>
                <a:spcPts val="315"/>
              </a:spcBef>
              <a:buFont typeface="Arial"/>
              <a:buChar char="•"/>
              <a:tabLst>
                <a:tab pos="240665" algn="l"/>
              </a:tabLst>
            </a:pPr>
            <a:r>
              <a:rPr sz="1100" spc="-10" dirty="0">
                <a:solidFill>
                  <a:srgbClr val="592B8A"/>
                </a:solidFill>
                <a:latin typeface="Verdana" panose="020B0604030504040204" pitchFamily="34" charset="0"/>
                <a:ea typeface="Verdana" panose="020B0604030504040204" pitchFamily="34" charset="0"/>
                <a:cs typeface="Calibri"/>
              </a:rPr>
              <a:t>Leadership:</a:t>
            </a:r>
            <a:endParaRPr sz="1100" dirty="0">
              <a:solidFill>
                <a:srgbClr val="592B8A"/>
              </a:solidFill>
              <a:latin typeface="Verdana" panose="020B0604030504040204" pitchFamily="34" charset="0"/>
              <a:ea typeface="Verdana" panose="020B0604030504040204" pitchFamily="34" charset="0"/>
              <a:cs typeface="Calibri"/>
            </a:endParaRPr>
          </a:p>
        </p:txBody>
      </p:sp>
      <p:sp>
        <p:nvSpPr>
          <p:cNvPr id="5" name="object 4">
            <a:extLst>
              <a:ext uri="{FF2B5EF4-FFF2-40B4-BE49-F238E27FC236}">
                <a16:creationId xmlns:a16="http://schemas.microsoft.com/office/drawing/2014/main" id="{97058FAE-1BC6-BB86-A6B8-875E6B46C452}"/>
              </a:ext>
            </a:extLst>
          </p:cNvPr>
          <p:cNvSpPr txBox="1"/>
          <p:nvPr/>
        </p:nvSpPr>
        <p:spPr>
          <a:xfrm>
            <a:off x="914400" y="4284314"/>
            <a:ext cx="3121661" cy="289823"/>
          </a:xfrm>
          <a:prstGeom prst="rect">
            <a:avLst/>
          </a:prstGeom>
        </p:spPr>
        <p:txBody>
          <a:bodyPr vert="horz" wrap="square" lIns="0" tIns="12700" rIns="0" bIns="0" rtlCol="0">
            <a:spAutoFit/>
          </a:bodyPr>
          <a:lstStyle/>
          <a:p>
            <a:pPr marL="12700">
              <a:lnSpc>
                <a:spcPct val="100000"/>
              </a:lnSpc>
              <a:spcBef>
                <a:spcPts val="100"/>
              </a:spcBef>
            </a:pPr>
            <a:r>
              <a:rPr b="1" i="1" spc="-10" dirty="0">
                <a:solidFill>
                  <a:srgbClr val="592B8A"/>
                </a:solidFill>
                <a:latin typeface="Verdana" panose="020B0604030504040204" pitchFamily="34" charset="0"/>
                <a:ea typeface="Verdana" panose="020B0604030504040204" pitchFamily="34" charset="0"/>
                <a:cs typeface="Calibri"/>
              </a:rPr>
              <a:t>PFAS</a:t>
            </a:r>
            <a:r>
              <a:rPr b="1" i="1" spc="-100" dirty="0">
                <a:solidFill>
                  <a:srgbClr val="592B8A"/>
                </a:solidFill>
                <a:latin typeface="Verdana" panose="020B0604030504040204" pitchFamily="34" charset="0"/>
                <a:ea typeface="Verdana" panose="020B0604030504040204" pitchFamily="34" charset="0"/>
                <a:cs typeface="Calibri"/>
              </a:rPr>
              <a:t> </a:t>
            </a:r>
            <a:r>
              <a:rPr b="1" i="1" spc="-10" dirty="0">
                <a:solidFill>
                  <a:srgbClr val="592B8A"/>
                </a:solidFill>
                <a:latin typeface="Verdana" panose="020B0604030504040204" pitchFamily="34" charset="0"/>
                <a:ea typeface="Verdana" panose="020B0604030504040204" pitchFamily="34" charset="0"/>
                <a:cs typeface="Calibri"/>
              </a:rPr>
              <a:t>Subcommittee</a:t>
            </a:r>
            <a:endParaRPr dirty="0">
              <a:solidFill>
                <a:srgbClr val="592B8A"/>
              </a:solidFill>
              <a:latin typeface="Verdana" panose="020B0604030504040204" pitchFamily="34" charset="0"/>
              <a:ea typeface="Verdana" panose="020B0604030504040204" pitchFamily="34" charset="0"/>
              <a:cs typeface="Calibri"/>
            </a:endParaRPr>
          </a:p>
        </p:txBody>
      </p:sp>
      <p:sp>
        <p:nvSpPr>
          <p:cNvPr id="6" name="object 5">
            <a:extLst>
              <a:ext uri="{FF2B5EF4-FFF2-40B4-BE49-F238E27FC236}">
                <a16:creationId xmlns:a16="http://schemas.microsoft.com/office/drawing/2014/main" id="{C3CB6C7B-26E7-7BDB-C676-27DDFDAC2570}"/>
              </a:ext>
            </a:extLst>
          </p:cNvPr>
          <p:cNvSpPr txBox="1"/>
          <p:nvPr/>
        </p:nvSpPr>
        <p:spPr>
          <a:xfrm>
            <a:off x="1365937" y="4574137"/>
            <a:ext cx="9497060" cy="904094"/>
          </a:xfrm>
          <a:prstGeom prst="rect">
            <a:avLst/>
          </a:prstGeom>
        </p:spPr>
        <p:txBody>
          <a:bodyPr vert="horz" wrap="square" lIns="0" tIns="31750" rIns="0" bIns="0" rtlCol="0">
            <a:spAutoFit/>
          </a:bodyPr>
          <a:lstStyle/>
          <a:p>
            <a:pPr marL="240665" marR="5080" indent="-228600">
              <a:lnSpc>
                <a:spcPts val="1190"/>
              </a:lnSpc>
              <a:spcBef>
                <a:spcPts val="250"/>
              </a:spcBef>
              <a:buFont typeface="Arial"/>
              <a:buChar char="•"/>
              <a:tabLst>
                <a:tab pos="240665" algn="l"/>
              </a:tabLst>
            </a:pPr>
            <a:r>
              <a:rPr sz="1100" dirty="0">
                <a:solidFill>
                  <a:srgbClr val="592B8A"/>
                </a:solidFill>
                <a:latin typeface="Verdana" panose="020B0604030504040204" pitchFamily="34" charset="0"/>
                <a:ea typeface="Verdana" panose="020B0604030504040204" pitchFamily="34" charset="0"/>
                <a:cs typeface="Calibri"/>
              </a:rPr>
              <a:t>Mission:</a:t>
            </a:r>
            <a:r>
              <a:rPr sz="1100" spc="-2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To</a:t>
            </a:r>
            <a:r>
              <a:rPr sz="1100" spc="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evaluate</a:t>
            </a:r>
            <a:r>
              <a:rPr sz="1100" spc="-2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the potential</a:t>
            </a:r>
            <a:r>
              <a:rPr sz="1100" spc="-2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impacts</a:t>
            </a:r>
            <a:r>
              <a:rPr sz="1100" spc="-3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of existing</a:t>
            </a:r>
            <a:r>
              <a:rPr sz="1100" spc="-3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and</a:t>
            </a:r>
            <a:r>
              <a:rPr sz="1100" spc="-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emerging</a:t>
            </a:r>
            <a:r>
              <a:rPr sz="1100" spc="-1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PFAS</a:t>
            </a:r>
            <a:r>
              <a:rPr sz="1100" spc="-20" dirty="0">
                <a:solidFill>
                  <a:srgbClr val="592B8A"/>
                </a:solidFill>
                <a:latin typeface="Verdana" panose="020B0604030504040204" pitchFamily="34" charset="0"/>
                <a:ea typeface="Verdana" panose="020B0604030504040204" pitchFamily="34" charset="0"/>
                <a:cs typeface="Calibri"/>
              </a:rPr>
              <a:t> </a:t>
            </a:r>
            <a:r>
              <a:rPr sz="1100" spc="-10" dirty="0">
                <a:solidFill>
                  <a:srgbClr val="592B8A"/>
                </a:solidFill>
                <a:latin typeface="Verdana" panose="020B0604030504040204" pitchFamily="34" charset="0"/>
                <a:ea typeface="Verdana" panose="020B0604030504040204" pitchFamily="34" charset="0"/>
                <a:cs typeface="Calibri"/>
              </a:rPr>
              <a:t>regulations/policies/requirements/laws</a:t>
            </a:r>
            <a:r>
              <a:rPr sz="1100" spc="-3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on</a:t>
            </a:r>
            <a:r>
              <a:rPr sz="1100" spc="-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the recycled</a:t>
            </a:r>
            <a:r>
              <a:rPr sz="1100" spc="-2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materials</a:t>
            </a:r>
            <a:r>
              <a:rPr sz="1100" spc="-2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industry</a:t>
            </a:r>
            <a:r>
              <a:rPr sz="1100" spc="-1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and</a:t>
            </a:r>
            <a:r>
              <a:rPr sz="1100" spc="-5" dirty="0">
                <a:solidFill>
                  <a:srgbClr val="592B8A"/>
                </a:solidFill>
                <a:latin typeface="Verdana" panose="020B0604030504040204" pitchFamily="34" charset="0"/>
                <a:ea typeface="Verdana" panose="020B0604030504040204" pitchFamily="34" charset="0"/>
                <a:cs typeface="Calibri"/>
              </a:rPr>
              <a:t> </a:t>
            </a:r>
            <a:r>
              <a:rPr sz="1100" spc="-10" dirty="0">
                <a:solidFill>
                  <a:srgbClr val="592B8A"/>
                </a:solidFill>
                <a:latin typeface="Verdana" panose="020B0604030504040204" pitchFamily="34" charset="0"/>
                <a:ea typeface="Verdana" panose="020B0604030504040204" pitchFamily="34" charset="0"/>
                <a:cs typeface="Calibri"/>
              </a:rPr>
              <a:t>determine </a:t>
            </a:r>
            <a:r>
              <a:rPr sz="1100" dirty="0">
                <a:solidFill>
                  <a:srgbClr val="592B8A"/>
                </a:solidFill>
                <a:latin typeface="Verdana" panose="020B0604030504040204" pitchFamily="34" charset="0"/>
                <a:ea typeface="Verdana" panose="020B0604030504040204" pitchFamily="34" charset="0"/>
                <a:cs typeface="Calibri"/>
              </a:rPr>
              <a:t>what</a:t>
            </a:r>
            <a:r>
              <a:rPr sz="1100" spc="-25" dirty="0">
                <a:solidFill>
                  <a:srgbClr val="592B8A"/>
                </a:solidFill>
                <a:latin typeface="Verdana" panose="020B0604030504040204" pitchFamily="34" charset="0"/>
                <a:ea typeface="Verdana" panose="020B0604030504040204" pitchFamily="34" charset="0"/>
                <a:cs typeface="Calibri"/>
              </a:rPr>
              <a:t> </a:t>
            </a:r>
            <a:r>
              <a:rPr lang="en-US" sz="1100" dirty="0" err="1">
                <a:solidFill>
                  <a:srgbClr val="592B8A"/>
                </a:solidFill>
                <a:latin typeface="Verdana" panose="020B0604030504040204" pitchFamily="34" charset="0"/>
                <a:ea typeface="Verdana" panose="020B0604030504040204" pitchFamily="34" charset="0"/>
                <a:cs typeface="Calibri"/>
              </a:rPr>
              <a:t>ReMA</a:t>
            </a:r>
            <a:r>
              <a:rPr sz="1100" dirty="0">
                <a:solidFill>
                  <a:srgbClr val="592B8A"/>
                </a:solidFill>
                <a:latin typeface="Verdana" panose="020B0604030504040204" pitchFamily="34" charset="0"/>
                <a:ea typeface="Verdana" panose="020B0604030504040204" pitchFamily="34" charset="0"/>
                <a:cs typeface="Calibri"/>
              </a:rPr>
              <a:t> should</a:t>
            </a:r>
            <a:r>
              <a:rPr sz="1100" spc="-4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a:t>
            </a:r>
            <a:r>
              <a:rPr sz="1100" spc="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and</a:t>
            </a:r>
            <a:r>
              <a:rPr sz="1100" spc="-2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should</a:t>
            </a:r>
            <a:r>
              <a:rPr sz="1100" spc="-2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not</a:t>
            </a:r>
            <a:r>
              <a:rPr sz="1100" spc="-2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a:t>
            </a:r>
            <a:r>
              <a:rPr sz="1100" spc="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be</a:t>
            </a:r>
            <a:r>
              <a:rPr sz="1100" spc="-1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doing</a:t>
            </a:r>
            <a:r>
              <a:rPr sz="1100" spc="-2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to</a:t>
            </a:r>
            <a:r>
              <a:rPr sz="1100" spc="-3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help</a:t>
            </a:r>
            <a:r>
              <a:rPr sz="1100" spc="-1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address</a:t>
            </a:r>
            <a:r>
              <a:rPr sz="1100" spc="-2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those</a:t>
            </a:r>
            <a:r>
              <a:rPr sz="1100" spc="-3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impacts</a:t>
            </a:r>
            <a:r>
              <a:rPr sz="1100" spc="-3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for</a:t>
            </a:r>
            <a:r>
              <a:rPr sz="1100" spc="-1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the</a:t>
            </a:r>
            <a:r>
              <a:rPr sz="1100" spc="-1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benefit</a:t>
            </a:r>
            <a:r>
              <a:rPr sz="1100" spc="-20"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of</a:t>
            </a:r>
            <a:r>
              <a:rPr sz="1100" spc="-15" dirty="0">
                <a:solidFill>
                  <a:srgbClr val="592B8A"/>
                </a:solidFill>
                <a:latin typeface="Verdana" panose="020B0604030504040204" pitchFamily="34" charset="0"/>
                <a:ea typeface="Verdana" panose="020B0604030504040204" pitchFamily="34" charset="0"/>
                <a:cs typeface="Calibri"/>
              </a:rPr>
              <a:t> </a:t>
            </a:r>
            <a:r>
              <a:rPr sz="1100" dirty="0">
                <a:solidFill>
                  <a:srgbClr val="592B8A"/>
                </a:solidFill>
                <a:latin typeface="Verdana" panose="020B0604030504040204" pitchFamily="34" charset="0"/>
                <a:ea typeface="Verdana" panose="020B0604030504040204" pitchFamily="34" charset="0"/>
                <a:cs typeface="Calibri"/>
              </a:rPr>
              <a:t>our</a:t>
            </a:r>
            <a:r>
              <a:rPr sz="1100" spc="-10" dirty="0">
                <a:solidFill>
                  <a:srgbClr val="592B8A"/>
                </a:solidFill>
                <a:latin typeface="Verdana" panose="020B0604030504040204" pitchFamily="34" charset="0"/>
                <a:ea typeface="Verdana" panose="020B0604030504040204" pitchFamily="34" charset="0"/>
                <a:cs typeface="Calibri"/>
              </a:rPr>
              <a:t> members.</a:t>
            </a:r>
            <a:endParaRPr sz="1100" dirty="0">
              <a:solidFill>
                <a:srgbClr val="592B8A"/>
              </a:solidFill>
              <a:latin typeface="Verdana" panose="020B0604030504040204" pitchFamily="34" charset="0"/>
              <a:ea typeface="Verdana" panose="020B0604030504040204" pitchFamily="34" charset="0"/>
              <a:cs typeface="Calibri"/>
            </a:endParaRPr>
          </a:p>
          <a:p>
            <a:pPr marL="240665" indent="-227965">
              <a:lnSpc>
                <a:spcPct val="100000"/>
              </a:lnSpc>
              <a:spcBef>
                <a:spcPts val="355"/>
              </a:spcBef>
              <a:buFont typeface="Arial"/>
              <a:buChar char="•"/>
              <a:tabLst>
                <a:tab pos="240665" algn="l"/>
              </a:tabLst>
            </a:pPr>
            <a:r>
              <a:rPr sz="1100" spc="-10" dirty="0">
                <a:solidFill>
                  <a:srgbClr val="592B8A"/>
                </a:solidFill>
                <a:latin typeface="Verdana" panose="020B0604030504040204" pitchFamily="34" charset="0"/>
                <a:ea typeface="Verdana" panose="020B0604030504040204" pitchFamily="34" charset="0"/>
                <a:cs typeface="Calibri"/>
              </a:rPr>
              <a:t>Leadership</a:t>
            </a:r>
            <a:r>
              <a:rPr lang="en-US" sz="1100" spc="-10" dirty="0">
                <a:solidFill>
                  <a:srgbClr val="592B8A"/>
                </a:solidFill>
                <a:latin typeface="Verdana" panose="020B0604030504040204" pitchFamily="34" charset="0"/>
                <a:ea typeface="Verdana" panose="020B0604030504040204" pitchFamily="34" charset="0"/>
                <a:cs typeface="Calibri"/>
              </a:rPr>
              <a:t>:</a:t>
            </a:r>
            <a:endParaRPr sz="1100" dirty="0">
              <a:solidFill>
                <a:srgbClr val="592B8A"/>
              </a:solidFill>
              <a:latin typeface="Verdana" panose="020B0604030504040204" pitchFamily="34" charset="0"/>
              <a:ea typeface="Verdana" panose="020B0604030504040204" pitchFamily="34" charset="0"/>
              <a:cs typeface="Calibri"/>
            </a:endParaRPr>
          </a:p>
          <a:p>
            <a:pPr marL="469900">
              <a:lnSpc>
                <a:spcPct val="100000"/>
              </a:lnSpc>
              <a:spcBef>
                <a:spcPts val="370"/>
              </a:spcBef>
            </a:pPr>
            <a:endParaRPr sz="900" dirty="0">
              <a:solidFill>
                <a:srgbClr val="002060"/>
              </a:solidFill>
              <a:latin typeface="Verdana" panose="020B0604030504040204" pitchFamily="34" charset="0"/>
              <a:ea typeface="Verdana" panose="020B0604030504040204" pitchFamily="34" charset="0"/>
              <a:cs typeface="Calibri"/>
            </a:endParaRPr>
          </a:p>
        </p:txBody>
      </p:sp>
      <p:sp>
        <p:nvSpPr>
          <p:cNvPr id="7" name="object 6">
            <a:extLst>
              <a:ext uri="{FF2B5EF4-FFF2-40B4-BE49-F238E27FC236}">
                <a16:creationId xmlns:a16="http://schemas.microsoft.com/office/drawing/2014/main" id="{563650E8-08D0-264C-05D5-716FB33A93B4}"/>
              </a:ext>
            </a:extLst>
          </p:cNvPr>
          <p:cNvSpPr txBox="1">
            <a:spLocks noGrp="1"/>
          </p:cNvSpPr>
          <p:nvPr>
            <p:ph type="title"/>
          </p:nvPr>
        </p:nvSpPr>
        <p:spPr>
          <a:xfrm>
            <a:off x="225516" y="5563"/>
            <a:ext cx="11740967" cy="825226"/>
          </a:xfrm>
          <a:prstGeom prst="rect">
            <a:avLst/>
          </a:prstGeom>
        </p:spPr>
        <p:txBody>
          <a:bodyPr vert="horz" wrap="square" lIns="0" tIns="12065" rIns="0" bIns="0" rtlCol="0">
            <a:spAutoFit/>
          </a:bodyPr>
          <a:lstStyle/>
          <a:p>
            <a:pPr marL="12700">
              <a:lnSpc>
                <a:spcPct val="100000"/>
              </a:lnSpc>
              <a:spcBef>
                <a:spcPts val="95"/>
              </a:spcBef>
            </a:pPr>
            <a:r>
              <a:rPr lang="en-US" sz="3200" spc="-10">
                <a:latin typeface="Verdana" panose="020B0604030504040204" pitchFamily="34" charset="0"/>
                <a:ea typeface="Verdana" panose="020B0604030504040204" pitchFamily="34" charset="0"/>
              </a:rPr>
              <a:t>ReMA </a:t>
            </a:r>
            <a:r>
              <a:rPr sz="3200" spc="-10">
                <a:latin typeface="Verdana" panose="020B0604030504040204" pitchFamily="34" charset="0"/>
                <a:ea typeface="Verdana" panose="020B0604030504040204" pitchFamily="34" charset="0"/>
              </a:rPr>
              <a:t>Governance</a:t>
            </a:r>
          </a:p>
          <a:p>
            <a:pPr marL="12700">
              <a:lnSpc>
                <a:spcPct val="100000"/>
              </a:lnSpc>
              <a:spcBef>
                <a:spcPts val="100"/>
              </a:spcBef>
            </a:pPr>
            <a:r>
              <a:rPr sz="1800" i="1">
                <a:latin typeface="Verdana" panose="020B0604030504040204" pitchFamily="34" charset="0"/>
                <a:ea typeface="Verdana" panose="020B0604030504040204" pitchFamily="34" charset="0"/>
              </a:rPr>
              <a:t>Standing</a:t>
            </a:r>
            <a:r>
              <a:rPr sz="1800" i="1" spc="-110">
                <a:latin typeface="Verdana" panose="020B0604030504040204" pitchFamily="34" charset="0"/>
                <a:ea typeface="Verdana" panose="020B0604030504040204" pitchFamily="34" charset="0"/>
              </a:rPr>
              <a:t> </a:t>
            </a:r>
            <a:r>
              <a:rPr sz="1800" i="1">
                <a:latin typeface="Verdana" panose="020B0604030504040204" pitchFamily="34" charset="0"/>
                <a:ea typeface="Verdana" panose="020B0604030504040204" pitchFamily="34" charset="0"/>
              </a:rPr>
              <a:t>Committees</a:t>
            </a:r>
            <a:r>
              <a:rPr sz="1800" i="1" spc="-75">
                <a:latin typeface="Verdana" panose="020B0604030504040204" pitchFamily="34" charset="0"/>
                <a:ea typeface="Verdana" panose="020B0604030504040204" pitchFamily="34" charset="0"/>
              </a:rPr>
              <a:t> </a:t>
            </a:r>
            <a:r>
              <a:rPr sz="1800" i="1" spc="-20">
                <a:latin typeface="Verdana" panose="020B0604030504040204" pitchFamily="34" charset="0"/>
                <a:ea typeface="Verdana" panose="020B0604030504040204" pitchFamily="34" charset="0"/>
              </a:rPr>
              <a:t>(13)</a:t>
            </a:r>
            <a:endParaRPr sz="1800">
              <a:latin typeface="Verdana" panose="020B0604030504040204" pitchFamily="34" charset="0"/>
              <a:ea typeface="Verdana" panose="020B0604030504040204" pitchFamily="34" charset="0"/>
            </a:endParaRPr>
          </a:p>
        </p:txBody>
      </p:sp>
      <p:sp>
        <p:nvSpPr>
          <p:cNvPr id="8" name="TextBox 7">
            <a:extLst>
              <a:ext uri="{FF2B5EF4-FFF2-40B4-BE49-F238E27FC236}">
                <a16:creationId xmlns:a16="http://schemas.microsoft.com/office/drawing/2014/main" id="{188417BF-E8D2-814A-34A0-BB84001A0216}"/>
              </a:ext>
            </a:extLst>
          </p:cNvPr>
          <p:cNvSpPr txBox="1"/>
          <p:nvPr/>
        </p:nvSpPr>
        <p:spPr>
          <a:xfrm>
            <a:off x="1703831" y="2455291"/>
            <a:ext cx="9607931" cy="1785104"/>
          </a:xfrm>
          <a:prstGeom prst="rect">
            <a:avLst/>
          </a:prstGeom>
          <a:noFill/>
        </p:spPr>
        <p:txBody>
          <a:bodyPr wrap="square" lIns="91440" tIns="45720" rIns="91440" bIns="45720" rtlCol="0" anchor="t">
            <a:spAutoFit/>
          </a:bodyPr>
          <a:lstStyle/>
          <a:p>
            <a:pPr>
              <a:lnSpc>
                <a:spcPct val="150000"/>
              </a:lnSpc>
            </a:pPr>
            <a:r>
              <a:rPr lang="en-US" sz="1000" dirty="0">
                <a:solidFill>
                  <a:srgbClr val="592B8A"/>
                </a:solidFill>
                <a:latin typeface="+mn-lt"/>
              </a:rPr>
              <a:t>Chair: Alton Schaubhut</a:t>
            </a:r>
          </a:p>
          <a:p>
            <a:pPr>
              <a:lnSpc>
                <a:spcPct val="150000"/>
              </a:lnSpc>
            </a:pPr>
            <a:r>
              <a:rPr lang="en-US" sz="1000" dirty="0">
                <a:solidFill>
                  <a:srgbClr val="592B8A"/>
                </a:solidFill>
                <a:latin typeface="+mn-lt"/>
              </a:rPr>
              <a:t>Vice-Chairs: Emily Ham, Kurtis Adams, Eds Harding</a:t>
            </a:r>
          </a:p>
          <a:p>
            <a:pPr>
              <a:lnSpc>
                <a:spcPct val="150000"/>
              </a:lnSpc>
            </a:pPr>
            <a:r>
              <a:rPr lang="en-US" sz="1000" dirty="0">
                <a:solidFill>
                  <a:srgbClr val="592B8A"/>
                </a:solidFill>
                <a:latin typeface="+mn-lt"/>
              </a:rPr>
              <a:t>Advisory Group: includes the following from each Division (selected by the Divisions); meets monthly</a:t>
            </a:r>
          </a:p>
          <a:p>
            <a:pPr>
              <a:lnSpc>
                <a:spcPct val="150000"/>
              </a:lnSpc>
            </a:pPr>
            <a:r>
              <a:rPr lang="en-US" sz="1000" dirty="0">
                <a:solidFill>
                  <a:srgbClr val="592B8A"/>
                </a:solidFill>
                <a:latin typeface="+mn-lt"/>
              </a:rPr>
              <a:t>- Electronics: Amanda Buros, Dynamic	- Ferrous: Scott Miller, Sims		 - Non-Ferrous: Colin Denihan, Dominion</a:t>
            </a:r>
          </a:p>
          <a:p>
            <a:pPr>
              <a:lnSpc>
                <a:spcPct val="150000"/>
              </a:lnSpc>
            </a:pPr>
            <a:r>
              <a:rPr lang="en-US" sz="1000" dirty="0">
                <a:solidFill>
                  <a:srgbClr val="592B8A"/>
                </a:solidFill>
                <a:latin typeface="+mn-lt"/>
              </a:rPr>
              <a:t>- Paper: Shannon Crawford Gay, WM	 - Plastics: Jonathan Levy, Pak-Tech	- Tire &amp; Rubber Division: Mark Rannie, Emmanuel Tire</a:t>
            </a:r>
          </a:p>
          <a:p>
            <a:pPr>
              <a:lnSpc>
                <a:spcPct val="150000"/>
              </a:lnSpc>
            </a:pPr>
            <a:r>
              <a:rPr lang="en-US" sz="1000" dirty="0">
                <a:solidFill>
                  <a:srgbClr val="592B8A"/>
                </a:solidFill>
                <a:latin typeface="+mn-lt"/>
              </a:rPr>
              <a:t>- Safe-Ops: Todd Jousma, Padnos	- MRF: Michael Hughes, Casella	- Trade Committee – </a:t>
            </a:r>
            <a:r>
              <a:rPr lang="en-US" sz="1000" dirty="0" err="1">
                <a:solidFill>
                  <a:srgbClr val="592B8A"/>
                </a:solidFill>
                <a:latin typeface="+mn-lt"/>
              </a:rPr>
              <a:t>Josephita</a:t>
            </a:r>
            <a:r>
              <a:rPr lang="en-US" sz="1000" dirty="0">
                <a:solidFill>
                  <a:srgbClr val="592B8A"/>
                </a:solidFill>
                <a:latin typeface="+mn-lt"/>
              </a:rPr>
              <a:t> Harry, Pan American Zinc</a:t>
            </a:r>
          </a:p>
          <a:p>
            <a:endParaRPr lang="en-US" sz="1000" dirty="0">
              <a:solidFill>
                <a:srgbClr val="592B8A"/>
              </a:solidFill>
              <a:latin typeface="+mn-lt"/>
            </a:endParaRPr>
          </a:p>
          <a:p>
            <a:r>
              <a:rPr lang="en-US" sz="1000" dirty="0">
                <a:solidFill>
                  <a:srgbClr val="592B8A"/>
                </a:solidFill>
                <a:latin typeface="+mn-lt"/>
              </a:rPr>
              <a:t>Staff Liaison: Billy Johnson</a:t>
            </a:r>
          </a:p>
        </p:txBody>
      </p:sp>
      <p:sp>
        <p:nvSpPr>
          <p:cNvPr id="9" name="TextBox 8">
            <a:extLst>
              <a:ext uri="{FF2B5EF4-FFF2-40B4-BE49-F238E27FC236}">
                <a16:creationId xmlns:a16="http://schemas.microsoft.com/office/drawing/2014/main" id="{B0F7C1EA-FE87-5FA9-AEEF-B9F4BC714F0C}"/>
              </a:ext>
            </a:extLst>
          </p:cNvPr>
          <p:cNvSpPr txBox="1"/>
          <p:nvPr/>
        </p:nvSpPr>
        <p:spPr>
          <a:xfrm>
            <a:off x="1703832" y="5206378"/>
            <a:ext cx="6019800" cy="522900"/>
          </a:xfrm>
          <a:prstGeom prst="rect">
            <a:avLst/>
          </a:prstGeom>
          <a:noFill/>
        </p:spPr>
        <p:txBody>
          <a:bodyPr wrap="square" rtlCol="0">
            <a:spAutoFit/>
          </a:bodyPr>
          <a:lstStyle/>
          <a:p>
            <a:pPr>
              <a:lnSpc>
                <a:spcPct val="150000"/>
              </a:lnSpc>
            </a:pPr>
            <a:r>
              <a:rPr lang="en-US" sz="1000" dirty="0">
                <a:solidFill>
                  <a:srgbClr val="592B8A"/>
                </a:solidFill>
                <a:latin typeface="+mn-lt"/>
              </a:rPr>
              <a:t>Chair: Jeff </a:t>
            </a:r>
            <a:r>
              <a:rPr lang="en-US" sz="1000" dirty="0" err="1">
                <a:solidFill>
                  <a:srgbClr val="592B8A"/>
                </a:solidFill>
                <a:latin typeface="+mn-lt"/>
              </a:rPr>
              <a:t>Farano</a:t>
            </a:r>
            <a:endParaRPr lang="en-US" sz="1000" dirty="0">
              <a:solidFill>
                <a:srgbClr val="592B8A"/>
              </a:solidFill>
              <a:latin typeface="+mn-lt"/>
            </a:endParaRPr>
          </a:p>
          <a:p>
            <a:pPr>
              <a:lnSpc>
                <a:spcPct val="150000"/>
              </a:lnSpc>
            </a:pPr>
            <a:r>
              <a:rPr lang="en-US" sz="1000" dirty="0">
                <a:solidFill>
                  <a:srgbClr val="592B8A"/>
                </a:solidFill>
                <a:latin typeface="+mn-lt"/>
              </a:rPr>
              <a:t>Staff Liaisons: Kristen Hildreth &amp; David Wagger</a:t>
            </a:r>
          </a:p>
        </p:txBody>
      </p:sp>
    </p:spTree>
    <p:extLst>
      <p:ext uri="{BB962C8B-B14F-4D97-AF65-F5344CB8AC3E}">
        <p14:creationId xmlns:p14="http://schemas.microsoft.com/office/powerpoint/2010/main" val="1601600500"/>
      </p:ext>
    </p:extLst>
  </p:cSld>
  <p:clrMapOvr>
    <a:masterClrMapping/>
  </p:clrMapOvr>
</p:sld>
</file>

<file path=ppt/theme/theme1.xml><?xml version="1.0" encoding="utf-8"?>
<a:theme xmlns:a="http://schemas.openxmlformats.org/drawingml/2006/main" name="1_Office Theme">
  <a:themeElements>
    <a:clrScheme name="ReMa_Template_Colors">
      <a:dk1>
        <a:srgbClr val="323232"/>
      </a:dk1>
      <a:lt1>
        <a:srgbClr val="FFFFFF"/>
      </a:lt1>
      <a:dk2>
        <a:srgbClr val="592B8A"/>
      </a:dk2>
      <a:lt2>
        <a:srgbClr val="BEBEBE"/>
      </a:lt2>
      <a:accent1>
        <a:srgbClr val="DF1AA0"/>
      </a:accent1>
      <a:accent2>
        <a:srgbClr val="F58C34"/>
      </a:accent2>
      <a:accent3>
        <a:srgbClr val="FFCF00"/>
      </a:accent3>
      <a:accent4>
        <a:srgbClr val="00B39F"/>
      </a:accent4>
      <a:accent5>
        <a:srgbClr val="98D801"/>
      </a:accent5>
      <a:accent6>
        <a:srgbClr val="00A3EA"/>
      </a:accent6>
      <a:hlink>
        <a:srgbClr val="DF1AA0"/>
      </a:hlink>
      <a:folHlink>
        <a:srgbClr val="323232"/>
      </a:folHlink>
    </a:clrScheme>
    <a:fontScheme name="Custom 1">
      <a:majorFont>
        <a:latin typeface="Verdana"/>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FA7F943D30DD44A00736708C0979D0" ma:contentTypeVersion="18" ma:contentTypeDescription="Create a new document." ma:contentTypeScope="" ma:versionID="9e907650d681287f660d71708a5e5f45">
  <xsd:schema xmlns:xsd="http://www.w3.org/2001/XMLSchema" xmlns:xs="http://www.w3.org/2001/XMLSchema" xmlns:p="http://schemas.microsoft.com/office/2006/metadata/properties" xmlns:ns2="5593b74f-fcff-41fa-845d-15e082e5cc27" xmlns:ns3="313e1a65-116d-44b3-9e56-cc9fb8103f96" targetNamespace="http://schemas.microsoft.com/office/2006/metadata/properties" ma:root="true" ma:fieldsID="ada3c6cde1d3e211122fe93166c13b0c" ns2:_="" ns3:_="">
    <xsd:import namespace="5593b74f-fcff-41fa-845d-15e082e5cc27"/>
    <xsd:import namespace="313e1a65-116d-44b3-9e56-cc9fb8103f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93b74f-fcff-41fa-845d-15e082e5cc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792edb5b-a866-44a0-9154-dcedb5b6d11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13e1a65-116d-44b3-9e56-cc9fb8103f96"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7ccb7e79-ee81-4c77-bee1-56884bd5bb57}" ma:internalName="TaxCatchAll" ma:showField="CatchAllData" ma:web="313e1a65-116d-44b3-9e56-cc9fb8103f96">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313e1a65-116d-44b3-9e56-cc9fb8103f96" xsi:nil="true"/>
    <lcf76f155ced4ddcb4097134ff3c332f xmlns="5593b74f-fcff-41fa-845d-15e082e5cc27">
      <Terms xmlns="http://schemas.microsoft.com/office/infopath/2007/PartnerControls"/>
    </lcf76f155ced4ddcb4097134ff3c332f>
    <SharedWithUsers xmlns="313e1a65-116d-44b3-9e56-cc9fb8103f96">
      <UserInfo>
        <DisplayName>Christopher Puig</DisplayName>
        <AccountId>27</AccountId>
        <AccountType/>
      </UserInfo>
      <UserInfo>
        <DisplayName>Rebecca Andrechak</DisplayName>
        <AccountId>18</AccountId>
        <AccountType/>
      </UserInfo>
      <UserInfo>
        <DisplayName>Robin Wiener</DisplayName>
        <AccountId>20</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F891FB-7940-4F65-A2D0-66D1021C9D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93b74f-fcff-41fa-845d-15e082e5cc27"/>
    <ds:schemaRef ds:uri="313e1a65-116d-44b3-9e56-cc9fb8103f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5B2127-FB24-4D72-AFF9-0340AF57280E}">
  <ds:schemaRefs>
    <ds:schemaRef ds:uri="http://purl.org/dc/elements/1.1/"/>
    <ds:schemaRef ds:uri="http://schemas.microsoft.com/office/2006/documentManagement/types"/>
    <ds:schemaRef ds:uri="313e1a65-116d-44b3-9e56-cc9fb8103f96"/>
    <ds:schemaRef ds:uri="http://schemas.microsoft.com/office/2006/metadata/properties"/>
    <ds:schemaRef ds:uri="http://purl.org/dc/dcmitype/"/>
    <ds:schemaRef ds:uri="5593b74f-fcff-41fa-845d-15e082e5cc27"/>
    <ds:schemaRef ds:uri="http://schemas.microsoft.com/office/infopath/2007/PartnerControls"/>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F64B602-40D3-4572-9D3F-95F7DF9FE6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5858</TotalTime>
  <Words>3267</Words>
  <Application>Microsoft Office PowerPoint</Application>
  <PresentationFormat>Widescreen</PresentationFormat>
  <Paragraphs>408</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1_Office Theme</vt:lpstr>
      <vt:lpstr>PowerPoint Presentation</vt:lpstr>
      <vt:lpstr>PowerPoint Presentation</vt:lpstr>
      <vt:lpstr>ReMA Governance Composition of Board of Directors</vt:lpstr>
      <vt:lpstr>ReMA Governance Overview</vt:lpstr>
      <vt:lpstr>ReMA Governance</vt:lpstr>
      <vt:lpstr>ReMA Governance Standing Committees (13)</vt:lpstr>
      <vt:lpstr>ReMA Governance Standing Committees (13)</vt:lpstr>
      <vt:lpstr>ReMA Governance Standing Committees (13)</vt:lpstr>
      <vt:lpstr>ReMA Governance Standing Committees (13)</vt:lpstr>
      <vt:lpstr>ReMA Governance Standing Committees (13)</vt:lpstr>
      <vt:lpstr>ReMA Governance Standing Committees (13)</vt:lpstr>
      <vt:lpstr>ReMA Governance Standing Committees (13)</vt:lpstr>
      <vt:lpstr>ReMA Governance Working Groups (2)</vt:lpstr>
      <vt:lpstr>ReMA Councils (9)</vt:lpstr>
      <vt:lpstr>ReMA Councils</vt:lpstr>
      <vt:lpstr>ReMA Councils</vt:lpstr>
      <vt:lpstr>ReMA Advisory Groups</vt:lpstr>
      <vt:lpstr>ReMA Chapters &amp; Regions (18)</vt:lpstr>
      <vt:lpstr>ReMA Divisions (6)</vt:lpstr>
      <vt:lpstr>Separate Legal Entities [each formed by ReMA, but set up as separate legal organizations with their own bylaws and policies, and each have Boards either appointed by or confirmed by ReMA’s Board of Directors or Executive Committee]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Hernan Gigena</dc:creator>
  <cp:lastModifiedBy>Christopher Puig</cp:lastModifiedBy>
  <cp:revision>15</cp:revision>
  <cp:lastPrinted>2024-06-12T18:32:09Z</cp:lastPrinted>
  <dcterms:created xsi:type="dcterms:W3CDTF">2024-04-26T03:03:59Z</dcterms:created>
  <dcterms:modified xsi:type="dcterms:W3CDTF">2024-07-26T16:55:14Z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0x010100F2FA7F943D30DD44A00736708C0979D0</vt:lpwstr>
  </property>
  <property fmtid="{D5CDD505-2E9C-101B-9397-08002B2CF9AE}" pid="3" name="Created">
    <vt:filetime>2024-04-10T00:00:00Z</vt:filetime>
  </property>
  <property fmtid="{D5CDD505-2E9C-101B-9397-08002B2CF9AE}" pid="4" name="Creator">
    <vt:lpwstr>Acrobat PDFMaker 24 for PowerPoint</vt:lpwstr>
  </property>
  <property fmtid="{D5CDD505-2E9C-101B-9397-08002B2CF9AE}" pid="5" name="LastSaved">
    <vt:filetime>2024-04-26T00:00:00Z</vt:filetime>
  </property>
  <property fmtid="{D5CDD505-2E9C-101B-9397-08002B2CF9AE}" pid="6" name="Order">
    <vt:lpwstr>7188800</vt:lpwstr>
  </property>
  <property fmtid="{D5CDD505-2E9C-101B-9397-08002B2CF9AE}" pid="7" name="Producer">
    <vt:lpwstr>Adobe PDF Library 24.1.163</vt:lpwstr>
  </property>
  <property fmtid="{D5CDD505-2E9C-101B-9397-08002B2CF9AE}" pid="8" name="MediaServiceImageTags">
    <vt:lpwstr/>
  </property>
</Properties>
</file>